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825" r:id="rId3"/>
    <p:sldMasterId id="2147483987" r:id="rId4"/>
    <p:sldMasterId id="2147484011" r:id="rId5"/>
    <p:sldMasterId id="2147484050" r:id="rId6"/>
  </p:sldMasterIdLst>
  <p:notesMasterIdLst>
    <p:notesMasterId r:id="rId39"/>
  </p:notesMasterIdLst>
  <p:sldIdLst>
    <p:sldId id="256" r:id="rId7"/>
    <p:sldId id="2147473915" r:id="rId8"/>
    <p:sldId id="2147473918" r:id="rId9"/>
    <p:sldId id="2147474583" r:id="rId10"/>
    <p:sldId id="258" r:id="rId11"/>
    <p:sldId id="2147474584" r:id="rId12"/>
    <p:sldId id="5214" r:id="rId13"/>
    <p:sldId id="5215" r:id="rId14"/>
    <p:sldId id="5216" r:id="rId15"/>
    <p:sldId id="5231" r:id="rId16"/>
    <p:sldId id="2147473935" r:id="rId17"/>
    <p:sldId id="5237" r:id="rId18"/>
    <p:sldId id="2147473934" r:id="rId19"/>
    <p:sldId id="2147474585" r:id="rId20"/>
    <p:sldId id="5212" r:id="rId21"/>
    <p:sldId id="5209" r:id="rId22"/>
    <p:sldId id="2147474589" r:id="rId23"/>
    <p:sldId id="2147474586" r:id="rId24"/>
    <p:sldId id="2147474580" r:id="rId25"/>
    <p:sldId id="2147474592" r:id="rId26"/>
    <p:sldId id="2147474593" r:id="rId27"/>
    <p:sldId id="2147474596" r:id="rId28"/>
    <p:sldId id="2147474587" r:id="rId29"/>
    <p:sldId id="1805" r:id="rId30"/>
    <p:sldId id="1807" r:id="rId31"/>
    <p:sldId id="1808" r:id="rId32"/>
    <p:sldId id="1809" r:id="rId33"/>
    <p:sldId id="606" r:id="rId34"/>
    <p:sldId id="2147474591" r:id="rId35"/>
    <p:sldId id="2147474003" r:id="rId36"/>
    <p:sldId id="2147474006" r:id="rId37"/>
    <p:sldId id="21474745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EC839-6ACC-4CEE-B524-582816BB82B8}" v="170" dt="2024-06-27T20:51:32.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44" autoAdjust="0"/>
    <p:restoredTop sz="94660"/>
  </p:normalViewPr>
  <p:slideViewPr>
    <p:cSldViewPr snapToGrid="0">
      <p:cViewPr varScale="1">
        <p:scale>
          <a:sx n="42" d="100"/>
          <a:sy n="42" d="100"/>
        </p:scale>
        <p:origin x="31"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Leo" userId="97740902-c377-4bd7-ae19-18c3b42db850" providerId="ADAL" clId="{128EC839-6ACC-4CEE-B524-582816BB82B8}"/>
    <pc:docChg chg="undo custSel addSld delSld modSld sldOrd modMainMaster">
      <pc:chgData name="Carol Leo" userId="97740902-c377-4bd7-ae19-18c3b42db850" providerId="ADAL" clId="{128EC839-6ACC-4CEE-B524-582816BB82B8}" dt="2024-06-27T20:53:21.799" v="3132" actId="1076"/>
      <pc:docMkLst>
        <pc:docMk/>
      </pc:docMkLst>
      <pc:sldChg chg="modSp mod modTransition">
        <pc:chgData name="Carol Leo" userId="97740902-c377-4bd7-ae19-18c3b42db850" providerId="ADAL" clId="{128EC839-6ACC-4CEE-B524-582816BB82B8}" dt="2024-06-27T19:36:28.466" v="2965"/>
        <pc:sldMkLst>
          <pc:docMk/>
          <pc:sldMk cId="4145320696" sldId="256"/>
        </pc:sldMkLst>
        <pc:spChg chg="mod">
          <ac:chgData name="Carol Leo" userId="97740902-c377-4bd7-ae19-18c3b42db850" providerId="ADAL" clId="{128EC839-6ACC-4CEE-B524-582816BB82B8}" dt="2024-06-27T19:35:57.006" v="2948" actId="2711"/>
          <ac:spMkLst>
            <pc:docMk/>
            <pc:sldMk cId="4145320696" sldId="256"/>
            <ac:spMk id="9" creationId="{7F0CDC08-5DE8-85B0-65A2-90A708626BC8}"/>
          </ac:spMkLst>
        </pc:spChg>
        <pc:picChg chg="mod">
          <ac:chgData name="Carol Leo" userId="97740902-c377-4bd7-ae19-18c3b42db850" providerId="ADAL" clId="{128EC839-6ACC-4CEE-B524-582816BB82B8}" dt="2024-06-05T18:37:46.228" v="41" actId="14826"/>
          <ac:picMkLst>
            <pc:docMk/>
            <pc:sldMk cId="4145320696" sldId="256"/>
            <ac:picMk id="8" creationId="{904DD98A-5728-91DB-1EE5-9460581942F5}"/>
          </ac:picMkLst>
        </pc:picChg>
      </pc:sldChg>
      <pc:sldChg chg="addSp modSp del mod ord">
        <pc:chgData name="Carol Leo" userId="97740902-c377-4bd7-ae19-18c3b42db850" providerId="ADAL" clId="{128EC839-6ACC-4CEE-B524-582816BB82B8}" dt="2024-06-27T14:22:39.809" v="605" actId="2696"/>
        <pc:sldMkLst>
          <pc:docMk/>
          <pc:sldMk cId="6661814" sldId="257"/>
        </pc:sldMkLst>
        <pc:spChg chg="add mod">
          <ac:chgData name="Carol Leo" userId="97740902-c377-4bd7-ae19-18c3b42db850" providerId="ADAL" clId="{128EC839-6ACC-4CEE-B524-582816BB82B8}" dt="2024-06-13T17:10:53.396" v="554" actId="20577"/>
          <ac:spMkLst>
            <pc:docMk/>
            <pc:sldMk cId="6661814" sldId="257"/>
            <ac:spMk id="2" creationId="{3056B35F-57A4-10C3-3532-E99E18CA61E4}"/>
          </ac:spMkLst>
        </pc:spChg>
      </pc:sldChg>
      <pc:sldChg chg="addSp delSp modSp mod modTransition setBg">
        <pc:chgData name="Carol Leo" userId="97740902-c377-4bd7-ae19-18c3b42db850" providerId="ADAL" clId="{128EC839-6ACC-4CEE-B524-582816BB82B8}" dt="2024-06-27T19:36:28.466" v="2965"/>
        <pc:sldMkLst>
          <pc:docMk/>
          <pc:sldMk cId="3501782083" sldId="258"/>
        </pc:sldMkLst>
        <pc:spChg chg="add mod">
          <ac:chgData name="Carol Leo" userId="97740902-c377-4bd7-ae19-18c3b42db850" providerId="ADAL" clId="{128EC839-6ACC-4CEE-B524-582816BB82B8}" dt="2024-06-27T14:14:53.379" v="584" actId="1076"/>
          <ac:spMkLst>
            <pc:docMk/>
            <pc:sldMk cId="3501782083" sldId="258"/>
            <ac:spMk id="2" creationId="{395D3CB7-3F19-1574-0D98-222B81606881}"/>
          </ac:spMkLst>
        </pc:spChg>
        <pc:spChg chg="add mod">
          <ac:chgData name="Carol Leo" userId="97740902-c377-4bd7-ae19-18c3b42db850" providerId="ADAL" clId="{128EC839-6ACC-4CEE-B524-582816BB82B8}" dt="2024-06-27T14:15:47.308" v="595" actId="114"/>
          <ac:spMkLst>
            <pc:docMk/>
            <pc:sldMk cId="3501782083" sldId="258"/>
            <ac:spMk id="3" creationId="{C41C350A-5C6E-707E-035D-32D4C5CF8438}"/>
          </ac:spMkLst>
        </pc:spChg>
        <pc:picChg chg="del">
          <ac:chgData name="Carol Leo" userId="97740902-c377-4bd7-ae19-18c3b42db850" providerId="ADAL" clId="{128EC839-6ACC-4CEE-B524-582816BB82B8}" dt="2024-06-05T18:53:53.607" v="115" actId="21"/>
          <ac:picMkLst>
            <pc:docMk/>
            <pc:sldMk cId="3501782083" sldId="258"/>
            <ac:picMk id="5" creationId="{C18038BB-0062-1CB2-05CF-116D65886A78}"/>
          </ac:picMkLst>
        </pc:picChg>
        <pc:picChg chg="add mod">
          <ac:chgData name="Carol Leo" userId="97740902-c377-4bd7-ae19-18c3b42db850" providerId="ADAL" clId="{128EC839-6ACC-4CEE-B524-582816BB82B8}" dt="2024-06-27T14:15:20.907" v="590" actId="1076"/>
          <ac:picMkLst>
            <pc:docMk/>
            <pc:sldMk cId="3501782083" sldId="258"/>
            <ac:picMk id="2049" creationId="{1934D9E9-92ED-13FD-F9AF-C250439EBF03}"/>
          </ac:picMkLst>
        </pc:picChg>
      </pc:sldChg>
      <pc:sldChg chg="del ord">
        <pc:chgData name="Carol Leo" userId="97740902-c377-4bd7-ae19-18c3b42db850" providerId="ADAL" clId="{128EC839-6ACC-4CEE-B524-582816BB82B8}" dt="2024-06-27T17:54:41.661" v="1330" actId="2696"/>
        <pc:sldMkLst>
          <pc:docMk/>
          <pc:sldMk cId="2455783846" sldId="259"/>
        </pc:sldMkLst>
      </pc:sldChg>
      <pc:sldChg chg="del">
        <pc:chgData name="Carol Leo" userId="97740902-c377-4bd7-ae19-18c3b42db850" providerId="ADAL" clId="{128EC839-6ACC-4CEE-B524-582816BB82B8}" dt="2024-06-27T17:52:20.520" v="1305" actId="2696"/>
        <pc:sldMkLst>
          <pc:docMk/>
          <pc:sldMk cId="2586740923" sldId="260"/>
        </pc:sldMkLst>
      </pc:sldChg>
      <pc:sldChg chg="add del">
        <pc:chgData name="Carol Leo" userId="97740902-c377-4bd7-ae19-18c3b42db850" providerId="ADAL" clId="{128EC839-6ACC-4CEE-B524-582816BB82B8}" dt="2024-06-13T17:09:47.342" v="525" actId="2696"/>
        <pc:sldMkLst>
          <pc:docMk/>
          <pc:sldMk cId="4224183383" sldId="537"/>
        </pc:sldMkLst>
      </pc:sldChg>
      <pc:sldChg chg="add ord modTransition">
        <pc:chgData name="Carol Leo" userId="97740902-c377-4bd7-ae19-18c3b42db850" providerId="ADAL" clId="{128EC839-6ACC-4CEE-B524-582816BB82B8}" dt="2024-06-27T19:36:28.466" v="2965"/>
        <pc:sldMkLst>
          <pc:docMk/>
          <pc:sldMk cId="3477969924" sldId="606"/>
        </pc:sldMkLst>
      </pc:sldChg>
      <pc:sldChg chg="delSp add del mod">
        <pc:chgData name="Carol Leo" userId="97740902-c377-4bd7-ae19-18c3b42db850" providerId="ADAL" clId="{128EC839-6ACC-4CEE-B524-582816BB82B8}" dt="2024-06-05T18:50:04.772" v="110" actId="2696"/>
        <pc:sldMkLst>
          <pc:docMk/>
          <pc:sldMk cId="632801234" sldId="617"/>
        </pc:sldMkLst>
        <pc:spChg chg="del">
          <ac:chgData name="Carol Leo" userId="97740902-c377-4bd7-ae19-18c3b42db850" providerId="ADAL" clId="{128EC839-6ACC-4CEE-B524-582816BB82B8}" dt="2024-06-05T18:46:45.856" v="109" actId="21"/>
          <ac:spMkLst>
            <pc:docMk/>
            <pc:sldMk cId="632801234" sldId="617"/>
            <ac:spMk id="2" creationId="{E5A8E31A-05DF-34E4-86E7-4044E6295F3C}"/>
          </ac:spMkLst>
        </pc:spChg>
      </pc:sldChg>
      <pc:sldChg chg="modSp add mod ord modTransition">
        <pc:chgData name="Carol Leo" userId="97740902-c377-4bd7-ae19-18c3b42db850" providerId="ADAL" clId="{128EC839-6ACC-4CEE-B524-582816BB82B8}" dt="2024-06-27T19:36:28.466" v="2965"/>
        <pc:sldMkLst>
          <pc:docMk/>
          <pc:sldMk cId="4040759901" sldId="1805"/>
        </pc:sldMkLst>
        <pc:spChg chg="mod">
          <ac:chgData name="Carol Leo" userId="97740902-c377-4bd7-ae19-18c3b42db850" providerId="ADAL" clId="{128EC839-6ACC-4CEE-B524-582816BB82B8}" dt="2024-06-27T17:54:18.214" v="1329" actId="20577"/>
          <ac:spMkLst>
            <pc:docMk/>
            <pc:sldMk cId="4040759901" sldId="1805"/>
            <ac:spMk id="6" creationId="{5E8C58F0-655A-54F4-A75E-485B1CFDA1B6}"/>
          </ac:spMkLst>
        </pc:spChg>
      </pc:sldChg>
      <pc:sldChg chg="add ord modTransition">
        <pc:chgData name="Carol Leo" userId="97740902-c377-4bd7-ae19-18c3b42db850" providerId="ADAL" clId="{128EC839-6ACC-4CEE-B524-582816BB82B8}" dt="2024-06-27T19:36:28.466" v="2965"/>
        <pc:sldMkLst>
          <pc:docMk/>
          <pc:sldMk cId="3804467293" sldId="1807"/>
        </pc:sldMkLst>
      </pc:sldChg>
      <pc:sldChg chg="add ord modTransition">
        <pc:chgData name="Carol Leo" userId="97740902-c377-4bd7-ae19-18c3b42db850" providerId="ADAL" clId="{128EC839-6ACC-4CEE-B524-582816BB82B8}" dt="2024-06-27T19:36:28.466" v="2965"/>
        <pc:sldMkLst>
          <pc:docMk/>
          <pc:sldMk cId="1554736908" sldId="1808"/>
        </pc:sldMkLst>
      </pc:sldChg>
      <pc:sldChg chg="add ord modTransition">
        <pc:chgData name="Carol Leo" userId="97740902-c377-4bd7-ae19-18c3b42db850" providerId="ADAL" clId="{128EC839-6ACC-4CEE-B524-582816BB82B8}" dt="2024-06-27T19:36:28.466" v="2965"/>
        <pc:sldMkLst>
          <pc:docMk/>
          <pc:sldMk cId="3680827906" sldId="1809"/>
        </pc:sldMkLst>
      </pc:sldChg>
      <pc:sldChg chg="addSp delSp modSp add mod ord modTransition setBg modClrScheme chgLayout">
        <pc:chgData name="Carol Leo" userId="97740902-c377-4bd7-ae19-18c3b42db850" providerId="ADAL" clId="{128EC839-6ACC-4CEE-B524-582816BB82B8}" dt="2024-06-27T20:51:13.703" v="3120"/>
        <pc:sldMkLst>
          <pc:docMk/>
          <pc:sldMk cId="2169053605" sldId="5209"/>
        </pc:sldMkLst>
        <pc:spChg chg="mod">
          <ac:chgData name="Carol Leo" userId="97740902-c377-4bd7-ae19-18c3b42db850" providerId="ADAL" clId="{128EC839-6ACC-4CEE-B524-582816BB82B8}" dt="2024-06-27T20:50:43.545" v="3119" actId="113"/>
          <ac:spMkLst>
            <pc:docMk/>
            <pc:sldMk cId="2169053605" sldId="5209"/>
            <ac:spMk id="2" creationId="{A8FD6F65-0E30-4FF4-8DD1-26E44E9A7089}"/>
          </ac:spMkLst>
        </pc:spChg>
        <pc:spChg chg="del">
          <ac:chgData name="Carol Leo" userId="97740902-c377-4bd7-ae19-18c3b42db850" providerId="ADAL" clId="{128EC839-6ACC-4CEE-B524-582816BB82B8}" dt="2024-06-27T18:23:04.234" v="1907" actId="21"/>
          <ac:spMkLst>
            <pc:docMk/>
            <pc:sldMk cId="2169053605" sldId="5209"/>
            <ac:spMk id="3" creationId="{4C055F6E-6681-46B6-F689-116A1A9D64BD}"/>
          </ac:spMkLst>
        </pc:spChg>
        <pc:spChg chg="del">
          <ac:chgData name="Carol Leo" userId="97740902-c377-4bd7-ae19-18c3b42db850" providerId="ADAL" clId="{128EC839-6ACC-4CEE-B524-582816BB82B8}" dt="2024-06-27T18:20:31.573" v="1721" actId="21"/>
          <ac:spMkLst>
            <pc:docMk/>
            <pc:sldMk cId="2169053605" sldId="5209"/>
            <ac:spMk id="5" creationId="{7ACA89D9-3212-7B43-BCE5-A7C43E747A28}"/>
          </ac:spMkLst>
        </pc:spChg>
        <pc:spChg chg="del">
          <ac:chgData name="Carol Leo" userId="97740902-c377-4bd7-ae19-18c3b42db850" providerId="ADAL" clId="{128EC839-6ACC-4CEE-B524-582816BB82B8}" dt="2024-06-05T18:43:54.026" v="87" actId="21"/>
          <ac:spMkLst>
            <pc:docMk/>
            <pc:sldMk cId="2169053605" sldId="5209"/>
            <ac:spMk id="14" creationId="{6198714D-AE6C-161B-F24A-A7C8FEAF3570}"/>
          </ac:spMkLst>
        </pc:spChg>
        <pc:picChg chg="del mod">
          <ac:chgData name="Carol Leo" userId="97740902-c377-4bd7-ae19-18c3b42db850" providerId="ADAL" clId="{128EC839-6ACC-4CEE-B524-582816BB82B8}" dt="2024-06-27T18:18:58.152" v="1674" actId="21"/>
          <ac:picMkLst>
            <pc:docMk/>
            <pc:sldMk cId="2169053605" sldId="5209"/>
            <ac:picMk id="8" creationId="{E04E2D0E-EDAC-CBC5-B974-F1F5C876C410}"/>
          </ac:picMkLst>
        </pc:picChg>
        <pc:picChg chg="add del mod">
          <ac:chgData name="Carol Leo" userId="97740902-c377-4bd7-ae19-18c3b42db850" providerId="ADAL" clId="{128EC839-6ACC-4CEE-B524-582816BB82B8}" dt="2024-06-27T20:43:24.092" v="2983" actId="478"/>
          <ac:picMkLst>
            <pc:docMk/>
            <pc:sldMk cId="2169053605" sldId="5209"/>
            <ac:picMk id="12" creationId="{C43901C4-2D17-2DE7-48B7-AFBCFB2DF94E}"/>
          </ac:picMkLst>
        </pc:picChg>
      </pc:sldChg>
      <pc:sldChg chg="delSp modSp add del mod ord modClrScheme chgLayout">
        <pc:chgData name="Carol Leo" userId="97740902-c377-4bd7-ae19-18c3b42db850" providerId="ADAL" clId="{128EC839-6ACC-4CEE-B524-582816BB82B8}" dt="2024-06-27T18:17:36.796" v="1651" actId="2696"/>
        <pc:sldMkLst>
          <pc:docMk/>
          <pc:sldMk cId="1801458445" sldId="5211"/>
        </pc:sldMkLst>
        <pc:spChg chg="del">
          <ac:chgData name="Carol Leo" userId="97740902-c377-4bd7-ae19-18c3b42db850" providerId="ADAL" clId="{128EC839-6ACC-4CEE-B524-582816BB82B8}" dt="2024-06-05T18:43:11.670" v="84" actId="21"/>
          <ac:spMkLst>
            <pc:docMk/>
            <pc:sldMk cId="1801458445" sldId="5211"/>
            <ac:spMk id="2" creationId="{74A16103-BB09-15E7-F4D9-CBE1D0C99F94}"/>
          </ac:spMkLst>
        </pc:spChg>
        <pc:spChg chg="mod">
          <ac:chgData name="Carol Leo" userId="97740902-c377-4bd7-ae19-18c3b42db850" providerId="ADAL" clId="{128EC839-6ACC-4CEE-B524-582816BB82B8}" dt="2024-06-27T14:25:11.076" v="613" actId="1076"/>
          <ac:spMkLst>
            <pc:docMk/>
            <pc:sldMk cId="1801458445" sldId="5211"/>
            <ac:spMk id="7" creationId="{49F9C4BC-56DC-4488-B537-88934E464BA5}"/>
          </ac:spMkLst>
        </pc:spChg>
        <pc:picChg chg="mod">
          <ac:chgData name="Carol Leo" userId="97740902-c377-4bd7-ae19-18c3b42db850" providerId="ADAL" clId="{128EC839-6ACC-4CEE-B524-582816BB82B8}" dt="2024-06-27T14:25:18.720" v="615" actId="1076"/>
          <ac:picMkLst>
            <pc:docMk/>
            <pc:sldMk cId="1801458445" sldId="5211"/>
            <ac:picMk id="3" creationId="{B275EB05-9F94-BF95-5912-759FDA7694AB}"/>
          </ac:picMkLst>
        </pc:picChg>
      </pc:sldChg>
      <pc:sldChg chg="addSp delSp modSp add mod ord modTransition setBg modClrScheme chgLayout">
        <pc:chgData name="Carol Leo" userId="97740902-c377-4bd7-ae19-18c3b42db850" providerId="ADAL" clId="{128EC839-6ACC-4CEE-B524-582816BB82B8}" dt="2024-06-27T20:49:26.837" v="3111" actId="255"/>
        <pc:sldMkLst>
          <pc:docMk/>
          <pc:sldMk cId="92297112" sldId="5212"/>
        </pc:sldMkLst>
        <pc:spChg chg="add del mod">
          <ac:chgData name="Carol Leo" userId="97740902-c377-4bd7-ae19-18c3b42db850" providerId="ADAL" clId="{128EC839-6ACC-4CEE-B524-582816BB82B8}" dt="2024-06-27T18:08:51.718" v="1344"/>
          <ac:spMkLst>
            <pc:docMk/>
            <pc:sldMk cId="92297112" sldId="5212"/>
            <ac:spMk id="2" creationId="{DFDEC44D-CFEB-0C4B-057A-9207457F6791}"/>
          </ac:spMkLst>
        </pc:spChg>
        <pc:spChg chg="add del mod">
          <ac:chgData name="Carol Leo" userId="97740902-c377-4bd7-ae19-18c3b42db850" providerId="ADAL" clId="{128EC839-6ACC-4CEE-B524-582816BB82B8}" dt="2024-06-27T20:49:03.889" v="3110" actId="113"/>
          <ac:spMkLst>
            <pc:docMk/>
            <pc:sldMk cId="92297112" sldId="5212"/>
            <ac:spMk id="3" creationId="{D587600E-9C6E-FFB1-D6EE-A38779B3ED8A}"/>
          </ac:spMkLst>
        </pc:spChg>
        <pc:spChg chg="add mod">
          <ac:chgData name="Carol Leo" userId="97740902-c377-4bd7-ae19-18c3b42db850" providerId="ADAL" clId="{128EC839-6ACC-4CEE-B524-582816BB82B8}" dt="2024-06-27T18:10:28.825" v="1357"/>
          <ac:spMkLst>
            <pc:docMk/>
            <pc:sldMk cId="92297112" sldId="5212"/>
            <ac:spMk id="4" creationId="{2B2278C2-A89B-97D3-A728-8F449C03BA8F}"/>
          </ac:spMkLst>
        </pc:spChg>
        <pc:spChg chg="mod">
          <ac:chgData name="Carol Leo" userId="97740902-c377-4bd7-ae19-18c3b42db850" providerId="ADAL" clId="{128EC839-6ACC-4CEE-B524-582816BB82B8}" dt="2024-06-27T20:49:26.837" v="3111" actId="255"/>
          <ac:spMkLst>
            <pc:docMk/>
            <pc:sldMk cId="92297112" sldId="5212"/>
            <ac:spMk id="18" creationId="{FF0157A1-4E06-42F0-AED4-F8BEBA111658}"/>
          </ac:spMkLst>
        </pc:spChg>
        <pc:spChg chg="del">
          <ac:chgData name="Carol Leo" userId="97740902-c377-4bd7-ae19-18c3b42db850" providerId="ADAL" clId="{128EC839-6ACC-4CEE-B524-582816BB82B8}" dt="2024-06-05T18:36:42.460" v="39" actId="21"/>
          <ac:spMkLst>
            <pc:docMk/>
            <pc:sldMk cId="92297112" sldId="5212"/>
            <ac:spMk id="20" creationId="{F7D1F70F-0ACD-4B5C-81A2-AEE0F84128A6}"/>
          </ac:spMkLst>
        </pc:spChg>
        <pc:picChg chg="add del mod ord">
          <ac:chgData name="Carol Leo" userId="97740902-c377-4bd7-ae19-18c3b42db850" providerId="ADAL" clId="{128EC839-6ACC-4CEE-B524-582816BB82B8}" dt="2024-06-27T18:14:53.614" v="1627" actId="21"/>
          <ac:picMkLst>
            <pc:docMk/>
            <pc:sldMk cId="92297112" sldId="5212"/>
            <ac:picMk id="6" creationId="{D5550153-12B2-E7F8-2463-87CA8FE9FEE0}"/>
          </ac:picMkLst>
        </pc:picChg>
      </pc:sldChg>
      <pc:sldChg chg="delSp modSp add mod modTransition">
        <pc:chgData name="Carol Leo" userId="97740902-c377-4bd7-ae19-18c3b42db850" providerId="ADAL" clId="{128EC839-6ACC-4CEE-B524-582816BB82B8}" dt="2024-06-27T19:36:28.466" v="2965"/>
        <pc:sldMkLst>
          <pc:docMk/>
          <pc:sldMk cId="3940152167" sldId="5214"/>
        </pc:sldMkLst>
        <pc:spChg chg="del">
          <ac:chgData name="Carol Leo" userId="97740902-c377-4bd7-ae19-18c3b42db850" providerId="ADAL" clId="{128EC839-6ACC-4CEE-B524-582816BB82B8}" dt="2024-06-27T17:33:07.098" v="988" actId="21"/>
          <ac:spMkLst>
            <pc:docMk/>
            <pc:sldMk cId="3940152167" sldId="5214"/>
            <ac:spMk id="4" creationId="{5977BB2D-D482-F59E-0507-1E39C1BDCB72}"/>
          </ac:spMkLst>
        </pc:spChg>
        <pc:spChg chg="mod">
          <ac:chgData name="Carol Leo" userId="97740902-c377-4bd7-ae19-18c3b42db850" providerId="ADAL" clId="{128EC839-6ACC-4CEE-B524-582816BB82B8}" dt="2024-06-27T17:34:24.956" v="997" actId="2711"/>
          <ac:spMkLst>
            <pc:docMk/>
            <pc:sldMk cId="3940152167" sldId="5214"/>
            <ac:spMk id="5" creationId="{74B3A1DE-21B2-E048-BA6F-B4198D4694F0}"/>
          </ac:spMkLst>
        </pc:spChg>
        <pc:spChg chg="mod">
          <ac:chgData name="Carol Leo" userId="97740902-c377-4bd7-ae19-18c3b42db850" providerId="ADAL" clId="{128EC839-6ACC-4CEE-B524-582816BB82B8}" dt="2024-06-27T17:33:46.768" v="994" actId="20577"/>
          <ac:spMkLst>
            <pc:docMk/>
            <pc:sldMk cId="3940152167" sldId="5214"/>
            <ac:spMk id="14" creationId="{55A6C196-7187-478A-A0F0-319EDFB27E64}"/>
          </ac:spMkLst>
        </pc:spChg>
        <pc:spChg chg="mod">
          <ac:chgData name="Carol Leo" userId="97740902-c377-4bd7-ae19-18c3b42db850" providerId="ADAL" clId="{128EC839-6ACC-4CEE-B524-582816BB82B8}" dt="2024-06-27T17:34:37.604" v="999" actId="1076"/>
          <ac:spMkLst>
            <pc:docMk/>
            <pc:sldMk cId="3940152167" sldId="5214"/>
            <ac:spMk id="34" creationId="{B5C93460-B8A6-411F-AD60-C8E731499898}"/>
          </ac:spMkLst>
        </pc:spChg>
      </pc:sldChg>
      <pc:sldChg chg="delSp modSp add mod ord modTransition">
        <pc:chgData name="Carol Leo" userId="97740902-c377-4bd7-ae19-18c3b42db850" providerId="ADAL" clId="{128EC839-6ACC-4CEE-B524-582816BB82B8}" dt="2024-06-27T19:36:28.466" v="2965"/>
        <pc:sldMkLst>
          <pc:docMk/>
          <pc:sldMk cId="901669991" sldId="5215"/>
        </pc:sldMkLst>
        <pc:spChg chg="mod">
          <ac:chgData name="Carol Leo" userId="97740902-c377-4bd7-ae19-18c3b42db850" providerId="ADAL" clId="{128EC839-6ACC-4CEE-B524-582816BB82B8}" dt="2024-06-27T17:34:58.153" v="1003" actId="2711"/>
          <ac:spMkLst>
            <pc:docMk/>
            <pc:sldMk cId="901669991" sldId="5215"/>
            <ac:spMk id="3" creationId="{A33C9610-5A37-8247-8031-F40A13F447D8}"/>
          </ac:spMkLst>
        </pc:spChg>
        <pc:spChg chg="mod">
          <ac:chgData name="Carol Leo" userId="97740902-c377-4bd7-ae19-18c3b42db850" providerId="ADAL" clId="{128EC839-6ACC-4CEE-B524-582816BB82B8}" dt="2024-06-27T17:35:40.332" v="1010" actId="27636"/>
          <ac:spMkLst>
            <pc:docMk/>
            <pc:sldMk cId="901669991" sldId="5215"/>
            <ac:spMk id="4" creationId="{DCAB80D7-F638-6147-9D9A-E3B75E5B7335}"/>
          </ac:spMkLst>
        </pc:spChg>
        <pc:spChg chg="mod">
          <ac:chgData name="Carol Leo" userId="97740902-c377-4bd7-ae19-18c3b42db850" providerId="ADAL" clId="{128EC839-6ACC-4CEE-B524-582816BB82B8}" dt="2024-06-27T17:35:24.422" v="1008" actId="1076"/>
          <ac:spMkLst>
            <pc:docMk/>
            <pc:sldMk cId="901669991" sldId="5215"/>
            <ac:spMk id="5" creationId="{74B3A1DE-21B2-E048-BA6F-B4198D4694F0}"/>
          </ac:spMkLst>
        </pc:spChg>
        <pc:spChg chg="del">
          <ac:chgData name="Carol Leo" userId="97740902-c377-4bd7-ae19-18c3b42db850" providerId="ADAL" clId="{128EC839-6ACC-4CEE-B524-582816BB82B8}" dt="2024-06-27T17:34:46.059" v="1000" actId="21"/>
          <ac:spMkLst>
            <pc:docMk/>
            <pc:sldMk cId="901669991" sldId="5215"/>
            <ac:spMk id="12" creationId="{8CEEA53F-12BD-23CD-5EB0-A4B666D5DCCE}"/>
          </ac:spMkLst>
        </pc:spChg>
        <pc:picChg chg="mod">
          <ac:chgData name="Carol Leo" userId="97740902-c377-4bd7-ae19-18c3b42db850" providerId="ADAL" clId="{128EC839-6ACC-4CEE-B524-582816BB82B8}" dt="2024-06-27T17:35:51.389" v="1012" actId="1076"/>
          <ac:picMkLst>
            <pc:docMk/>
            <pc:sldMk cId="901669991" sldId="5215"/>
            <ac:picMk id="17" creationId="{24FD85CD-3185-CB72-76F1-751144CA70A0}"/>
          </ac:picMkLst>
        </pc:picChg>
      </pc:sldChg>
      <pc:sldChg chg="delSp modSp add mod ord modTransition">
        <pc:chgData name="Carol Leo" userId="97740902-c377-4bd7-ae19-18c3b42db850" providerId="ADAL" clId="{128EC839-6ACC-4CEE-B524-582816BB82B8}" dt="2024-06-27T19:36:28.466" v="2965"/>
        <pc:sldMkLst>
          <pc:docMk/>
          <pc:sldMk cId="4064240716" sldId="5216"/>
        </pc:sldMkLst>
        <pc:spChg chg="mod">
          <ac:chgData name="Carol Leo" userId="97740902-c377-4bd7-ae19-18c3b42db850" providerId="ADAL" clId="{128EC839-6ACC-4CEE-B524-582816BB82B8}" dt="2024-06-27T17:36:56.036" v="1020" actId="2711"/>
          <ac:spMkLst>
            <pc:docMk/>
            <pc:sldMk cId="4064240716" sldId="5216"/>
            <ac:spMk id="5" creationId="{74B3A1DE-21B2-E048-BA6F-B4198D4694F0}"/>
          </ac:spMkLst>
        </pc:spChg>
        <pc:spChg chg="del">
          <ac:chgData name="Carol Leo" userId="97740902-c377-4bd7-ae19-18c3b42db850" providerId="ADAL" clId="{128EC839-6ACC-4CEE-B524-582816BB82B8}" dt="2024-06-27T17:36:09.834" v="1013" actId="21"/>
          <ac:spMkLst>
            <pc:docMk/>
            <pc:sldMk cId="4064240716" sldId="5216"/>
            <ac:spMk id="6" creationId="{8F74682C-0B23-F6B9-6D89-E520160E9B12}"/>
          </ac:spMkLst>
        </pc:spChg>
        <pc:spChg chg="mod">
          <ac:chgData name="Carol Leo" userId="97740902-c377-4bd7-ae19-18c3b42db850" providerId="ADAL" clId="{128EC839-6ACC-4CEE-B524-582816BB82B8}" dt="2024-06-27T17:36:37.767" v="1018" actId="1076"/>
          <ac:spMkLst>
            <pc:docMk/>
            <pc:sldMk cId="4064240716" sldId="5216"/>
            <ac:spMk id="14" creationId="{55A6C196-7187-478A-A0F0-319EDFB27E64}"/>
          </ac:spMkLst>
        </pc:spChg>
        <pc:spChg chg="mod">
          <ac:chgData name="Carol Leo" userId="97740902-c377-4bd7-ae19-18c3b42db850" providerId="ADAL" clId="{128EC839-6ACC-4CEE-B524-582816BB82B8}" dt="2024-06-27T17:37:23.319" v="1023" actId="2711"/>
          <ac:spMkLst>
            <pc:docMk/>
            <pc:sldMk cId="4064240716" sldId="5216"/>
            <ac:spMk id="22" creationId="{1F576E63-121D-4D08-9E92-3D060A24C95E}"/>
          </ac:spMkLst>
        </pc:spChg>
        <pc:spChg chg="mod">
          <ac:chgData name="Carol Leo" userId="97740902-c377-4bd7-ae19-18c3b42db850" providerId="ADAL" clId="{128EC839-6ACC-4CEE-B524-582816BB82B8}" dt="2024-06-27T17:37:09.328" v="1022" actId="2711"/>
          <ac:spMkLst>
            <pc:docMk/>
            <pc:sldMk cId="4064240716" sldId="5216"/>
            <ac:spMk id="34" creationId="{B5C93460-B8A6-411F-AD60-C8E731499898}"/>
          </ac:spMkLst>
        </pc:spChg>
      </pc:sldChg>
      <pc:sldChg chg="modSp add mod ord modTransition setBg">
        <pc:chgData name="Carol Leo" userId="97740902-c377-4bd7-ae19-18c3b42db850" providerId="ADAL" clId="{128EC839-6ACC-4CEE-B524-582816BB82B8}" dt="2024-06-27T19:36:28.466" v="2965"/>
        <pc:sldMkLst>
          <pc:docMk/>
          <pc:sldMk cId="896554553" sldId="5231"/>
        </pc:sldMkLst>
        <pc:picChg chg="mod">
          <ac:chgData name="Carol Leo" userId="97740902-c377-4bd7-ae19-18c3b42db850" providerId="ADAL" clId="{128EC839-6ACC-4CEE-B524-582816BB82B8}" dt="2024-06-27T17:38:18.416" v="1100" actId="1076"/>
          <ac:picMkLst>
            <pc:docMk/>
            <pc:sldMk cId="896554553" sldId="5231"/>
            <ac:picMk id="1026" creationId="{68E3D665-3D14-16A3-9E77-C05CA6A4FD1D}"/>
          </ac:picMkLst>
        </pc:picChg>
      </pc:sldChg>
      <pc:sldChg chg="delSp modSp add mod ord modTransition">
        <pc:chgData name="Carol Leo" userId="97740902-c377-4bd7-ae19-18c3b42db850" providerId="ADAL" clId="{128EC839-6ACC-4CEE-B524-582816BB82B8}" dt="2024-06-27T19:36:28.466" v="2965"/>
        <pc:sldMkLst>
          <pc:docMk/>
          <pc:sldMk cId="3037262482" sldId="5237"/>
        </pc:sldMkLst>
        <pc:spChg chg="mod">
          <ac:chgData name="Carol Leo" userId="97740902-c377-4bd7-ae19-18c3b42db850" providerId="ADAL" clId="{128EC839-6ACC-4CEE-B524-582816BB82B8}" dt="2024-06-27T17:39:56.077" v="1109" actId="2711"/>
          <ac:spMkLst>
            <pc:docMk/>
            <pc:sldMk cId="3037262482" sldId="5237"/>
            <ac:spMk id="3" creationId="{E2257444-7D81-DAC7-8F25-BD7AAAC25410}"/>
          </ac:spMkLst>
        </pc:spChg>
        <pc:spChg chg="mod">
          <ac:chgData name="Carol Leo" userId="97740902-c377-4bd7-ae19-18c3b42db850" providerId="ADAL" clId="{128EC839-6ACC-4CEE-B524-582816BB82B8}" dt="2024-06-27T17:40:01.562" v="1110" actId="2711"/>
          <ac:spMkLst>
            <pc:docMk/>
            <pc:sldMk cId="3037262482" sldId="5237"/>
            <ac:spMk id="5" creationId="{2D4CF6DC-74A2-BAAB-268E-8B44A06089BD}"/>
          </ac:spMkLst>
        </pc:spChg>
        <pc:spChg chg="del">
          <ac:chgData name="Carol Leo" userId="97740902-c377-4bd7-ae19-18c3b42db850" providerId="ADAL" clId="{128EC839-6ACC-4CEE-B524-582816BB82B8}" dt="2024-06-27T17:39:44.961" v="1107" actId="21"/>
          <ac:spMkLst>
            <pc:docMk/>
            <pc:sldMk cId="3037262482" sldId="5237"/>
            <ac:spMk id="8" creationId="{D853331B-841E-B762-43E9-D6C2B0934DE7}"/>
          </ac:spMkLst>
        </pc:spChg>
        <pc:picChg chg="mod">
          <ac:chgData name="Carol Leo" userId="97740902-c377-4bd7-ae19-18c3b42db850" providerId="ADAL" clId="{128EC839-6ACC-4CEE-B524-582816BB82B8}" dt="2024-06-27T17:39:48.680" v="1108" actId="1076"/>
          <ac:picMkLst>
            <pc:docMk/>
            <pc:sldMk cId="3037262482" sldId="5237"/>
            <ac:picMk id="6" creationId="{91DA74A7-6926-2DC8-637B-A1AC9197C7DE}"/>
          </ac:picMkLst>
        </pc:picChg>
      </pc:sldChg>
      <pc:sldChg chg="add ord modTransition setBg">
        <pc:chgData name="Carol Leo" userId="97740902-c377-4bd7-ae19-18c3b42db850" providerId="ADAL" clId="{128EC839-6ACC-4CEE-B524-582816BB82B8}" dt="2024-06-27T19:36:28.466" v="2965"/>
        <pc:sldMkLst>
          <pc:docMk/>
          <pc:sldMk cId="3213959163" sldId="2147473915"/>
        </pc:sldMkLst>
      </pc:sldChg>
      <pc:sldChg chg="modSp add mod ord modTransition">
        <pc:chgData name="Carol Leo" userId="97740902-c377-4bd7-ae19-18c3b42db850" providerId="ADAL" clId="{128EC839-6ACC-4CEE-B524-582816BB82B8}" dt="2024-06-27T19:36:28.466" v="2965"/>
        <pc:sldMkLst>
          <pc:docMk/>
          <pc:sldMk cId="1493666765" sldId="2147473918"/>
        </pc:sldMkLst>
        <pc:spChg chg="mod">
          <ac:chgData name="Carol Leo" userId="97740902-c377-4bd7-ae19-18c3b42db850" providerId="ADAL" clId="{128EC839-6ACC-4CEE-B524-582816BB82B8}" dt="2024-06-27T17:32:47.630" v="987" actId="1076"/>
          <ac:spMkLst>
            <pc:docMk/>
            <pc:sldMk cId="1493666765" sldId="2147473918"/>
            <ac:spMk id="8" creationId="{163841B0-C92F-B8CC-2FA5-85B517366CFA}"/>
          </ac:spMkLst>
        </pc:spChg>
      </pc:sldChg>
      <pc:sldChg chg="modSp add mod ord modTransition setBg modClrScheme chgLayout">
        <pc:chgData name="Carol Leo" userId="97740902-c377-4bd7-ae19-18c3b42db850" providerId="ADAL" clId="{128EC839-6ACC-4CEE-B524-582816BB82B8}" dt="2024-06-27T19:36:28.466" v="2965"/>
        <pc:sldMkLst>
          <pc:docMk/>
          <pc:sldMk cId="4142958071" sldId="2147473934"/>
        </pc:sldMkLst>
        <pc:spChg chg="mod ord">
          <ac:chgData name="Carol Leo" userId="97740902-c377-4bd7-ae19-18c3b42db850" providerId="ADAL" clId="{128EC839-6ACC-4CEE-B524-582816BB82B8}" dt="2024-06-27T17:40:25.598" v="1112" actId="20577"/>
          <ac:spMkLst>
            <pc:docMk/>
            <pc:sldMk cId="4142958071" sldId="2147473934"/>
            <ac:spMk id="2" creationId="{9D8B3FB2-D5F3-4D6A-9DA8-053B954C2635}"/>
          </ac:spMkLst>
        </pc:spChg>
      </pc:sldChg>
      <pc:sldChg chg="modSp add mod ord modTransition">
        <pc:chgData name="Carol Leo" userId="97740902-c377-4bd7-ae19-18c3b42db850" providerId="ADAL" clId="{128EC839-6ACC-4CEE-B524-582816BB82B8}" dt="2024-06-27T19:36:28.466" v="2965"/>
        <pc:sldMkLst>
          <pc:docMk/>
          <pc:sldMk cId="1151834261" sldId="2147473935"/>
        </pc:sldMkLst>
        <pc:spChg chg="mod">
          <ac:chgData name="Carol Leo" userId="97740902-c377-4bd7-ae19-18c3b42db850" providerId="ADAL" clId="{128EC839-6ACC-4CEE-B524-582816BB82B8}" dt="2024-06-27T17:39:29.791" v="1106" actId="27107"/>
          <ac:spMkLst>
            <pc:docMk/>
            <pc:sldMk cId="1151834261" sldId="2147473935"/>
            <ac:spMk id="5" creationId="{98B92FB9-18F7-04D3-CC20-35A832E8685E}"/>
          </ac:spMkLst>
        </pc:spChg>
        <pc:spChg chg="mod">
          <ac:chgData name="Carol Leo" userId="97740902-c377-4bd7-ae19-18c3b42db850" providerId="ADAL" clId="{128EC839-6ACC-4CEE-B524-582816BB82B8}" dt="2024-06-27T17:38:49.072" v="1103" actId="20577"/>
          <ac:spMkLst>
            <pc:docMk/>
            <pc:sldMk cId="1151834261" sldId="2147473935"/>
            <ac:spMk id="8" creationId="{D853331B-841E-B762-43E9-D6C2B0934DE7}"/>
          </ac:spMkLst>
        </pc:spChg>
        <pc:spChg chg="mod">
          <ac:chgData name="Carol Leo" userId="97740902-c377-4bd7-ae19-18c3b42db850" providerId="ADAL" clId="{128EC839-6ACC-4CEE-B524-582816BB82B8}" dt="2024-06-27T17:38:53.202" v="1104" actId="1076"/>
          <ac:spMkLst>
            <pc:docMk/>
            <pc:sldMk cId="1151834261" sldId="2147473935"/>
            <ac:spMk id="11" creationId="{B51C3687-F98E-784E-FC81-2B26AB91C489}"/>
          </ac:spMkLst>
        </pc:spChg>
      </pc:sldChg>
      <pc:sldChg chg="add ord modTransition">
        <pc:chgData name="Carol Leo" userId="97740902-c377-4bd7-ae19-18c3b42db850" providerId="ADAL" clId="{128EC839-6ACC-4CEE-B524-582816BB82B8}" dt="2024-06-27T19:36:28.466" v="2965"/>
        <pc:sldMkLst>
          <pc:docMk/>
          <pc:sldMk cId="3169989406" sldId="2147474003"/>
        </pc:sldMkLst>
      </pc:sldChg>
      <pc:sldChg chg="add ord modTransition">
        <pc:chgData name="Carol Leo" userId="97740902-c377-4bd7-ae19-18c3b42db850" providerId="ADAL" clId="{128EC839-6ACC-4CEE-B524-582816BB82B8}" dt="2024-06-27T19:36:28.466" v="2965"/>
        <pc:sldMkLst>
          <pc:docMk/>
          <pc:sldMk cId="3972319893" sldId="2147474006"/>
        </pc:sldMkLst>
      </pc:sldChg>
      <pc:sldChg chg="modSp add mod ord modTransition">
        <pc:chgData name="Carol Leo" userId="97740902-c377-4bd7-ae19-18c3b42db850" providerId="ADAL" clId="{128EC839-6ACC-4CEE-B524-582816BB82B8}" dt="2024-06-27T19:36:28.466" v="2965"/>
        <pc:sldMkLst>
          <pc:docMk/>
          <pc:sldMk cId="2008913082" sldId="2147474580"/>
        </pc:sldMkLst>
        <pc:spChg chg="mod">
          <ac:chgData name="Carol Leo" userId="97740902-c377-4bd7-ae19-18c3b42db850" providerId="ADAL" clId="{128EC839-6ACC-4CEE-B524-582816BB82B8}" dt="2024-06-27T18:55:13.830" v="2709" actId="20577"/>
          <ac:spMkLst>
            <pc:docMk/>
            <pc:sldMk cId="2008913082" sldId="2147474580"/>
            <ac:spMk id="5" creationId="{6BD785ED-5BF0-C748-3BF0-DD1427E50290}"/>
          </ac:spMkLst>
        </pc:spChg>
        <pc:spChg chg="mod">
          <ac:chgData name="Carol Leo" userId="97740902-c377-4bd7-ae19-18c3b42db850" providerId="ADAL" clId="{128EC839-6ACC-4CEE-B524-582816BB82B8}" dt="2024-06-27T19:32:55.741" v="2935" actId="1076"/>
          <ac:spMkLst>
            <pc:docMk/>
            <pc:sldMk cId="2008913082" sldId="2147474580"/>
            <ac:spMk id="8" creationId="{31A47243-575F-9572-3F73-C98EBD54DAF4}"/>
          </ac:spMkLst>
        </pc:spChg>
        <pc:spChg chg="mod">
          <ac:chgData name="Carol Leo" userId="97740902-c377-4bd7-ae19-18c3b42db850" providerId="ADAL" clId="{128EC839-6ACC-4CEE-B524-582816BB82B8}" dt="2024-06-27T18:52:45.785" v="2635" actId="1076"/>
          <ac:spMkLst>
            <pc:docMk/>
            <pc:sldMk cId="2008913082" sldId="2147474580"/>
            <ac:spMk id="9" creationId="{7F5E2294-C529-DBFC-2CC4-DA28FF5DF1A3}"/>
          </ac:spMkLst>
        </pc:spChg>
        <pc:spChg chg="mod">
          <ac:chgData name="Carol Leo" userId="97740902-c377-4bd7-ae19-18c3b42db850" providerId="ADAL" clId="{128EC839-6ACC-4CEE-B524-582816BB82B8}" dt="2024-06-27T19:33:01.729" v="2936" actId="1076"/>
          <ac:spMkLst>
            <pc:docMk/>
            <pc:sldMk cId="2008913082" sldId="2147474580"/>
            <ac:spMk id="10" creationId="{7A8DEA5B-FBC1-67B3-A462-400915DDA8C1}"/>
          </ac:spMkLst>
        </pc:spChg>
        <pc:spChg chg="mod">
          <ac:chgData name="Carol Leo" userId="97740902-c377-4bd7-ae19-18c3b42db850" providerId="ADAL" clId="{128EC839-6ACC-4CEE-B524-582816BB82B8}" dt="2024-06-27T18:48:21.331" v="2440" actId="1076"/>
          <ac:spMkLst>
            <pc:docMk/>
            <pc:sldMk cId="2008913082" sldId="2147474580"/>
            <ac:spMk id="20" creationId="{1E774832-B30F-03CE-93D4-92CDD3D82BCD}"/>
          </ac:spMkLst>
        </pc:spChg>
      </pc:sldChg>
      <pc:sldChg chg="new del ord">
        <pc:chgData name="Carol Leo" userId="97740902-c377-4bd7-ae19-18c3b42db850" providerId="ADAL" clId="{128EC839-6ACC-4CEE-B524-582816BB82B8}" dt="2024-06-27T18:34:54.213" v="2182" actId="2696"/>
        <pc:sldMkLst>
          <pc:docMk/>
          <pc:sldMk cId="757353253" sldId="2147474581"/>
        </pc:sldMkLst>
      </pc:sldChg>
      <pc:sldChg chg="addSp modSp new del mod setBg modClrScheme chgLayout">
        <pc:chgData name="Carol Leo" userId="97740902-c377-4bd7-ae19-18c3b42db850" providerId="ADAL" clId="{128EC839-6ACC-4CEE-B524-582816BB82B8}" dt="2024-06-13T17:06:17.879" v="509" actId="2696"/>
        <pc:sldMkLst>
          <pc:docMk/>
          <pc:sldMk cId="2713267527" sldId="2147474581"/>
        </pc:sldMkLst>
        <pc:spChg chg="add mod">
          <ac:chgData name="Carol Leo" userId="97740902-c377-4bd7-ae19-18c3b42db850" providerId="ADAL" clId="{128EC839-6ACC-4CEE-B524-582816BB82B8}" dt="2024-06-13T17:05:57.472" v="507" actId="700"/>
          <ac:spMkLst>
            <pc:docMk/>
            <pc:sldMk cId="2713267527" sldId="2147474581"/>
            <ac:spMk id="2" creationId="{4428A671-A4FF-9257-30FD-000D3EC603F5}"/>
          </ac:spMkLst>
        </pc:spChg>
      </pc:sldChg>
      <pc:sldChg chg="new del ord">
        <pc:chgData name="Carol Leo" userId="97740902-c377-4bd7-ae19-18c3b42db850" providerId="ADAL" clId="{128EC839-6ACC-4CEE-B524-582816BB82B8}" dt="2024-06-27T18:34:58.317" v="2183" actId="2696"/>
        <pc:sldMkLst>
          <pc:docMk/>
          <pc:sldMk cId="166774972" sldId="2147474582"/>
        </pc:sldMkLst>
      </pc:sldChg>
      <pc:sldChg chg="modSp add mod ord modTransition">
        <pc:chgData name="Carol Leo" userId="97740902-c377-4bd7-ae19-18c3b42db850" providerId="ADAL" clId="{128EC839-6ACC-4CEE-B524-582816BB82B8}" dt="2024-06-27T19:36:28.466" v="2965"/>
        <pc:sldMkLst>
          <pc:docMk/>
          <pc:sldMk cId="284116970" sldId="2147474583"/>
        </pc:sldMkLst>
        <pc:spChg chg="mod">
          <ac:chgData name="Carol Leo" userId="97740902-c377-4bd7-ae19-18c3b42db850" providerId="ADAL" clId="{128EC839-6ACC-4CEE-B524-582816BB82B8}" dt="2024-06-27T19:35:46.872" v="2947" actId="2711"/>
          <ac:spMkLst>
            <pc:docMk/>
            <pc:sldMk cId="284116970" sldId="2147474583"/>
            <ac:spMk id="9" creationId="{7F0CDC08-5DE8-85B0-65A2-90A708626BC8}"/>
          </ac:spMkLst>
        </pc:spChg>
        <pc:picChg chg="mod">
          <ac:chgData name="Carol Leo" userId="97740902-c377-4bd7-ae19-18c3b42db850" providerId="ADAL" clId="{128EC839-6ACC-4CEE-B524-582816BB82B8}" dt="2024-06-27T17:03:11.857" v="638" actId="1076"/>
          <ac:picMkLst>
            <pc:docMk/>
            <pc:sldMk cId="284116970" sldId="2147474583"/>
            <ac:picMk id="8" creationId="{904DD98A-5728-91DB-1EE5-9460581942F5}"/>
          </ac:picMkLst>
        </pc:picChg>
      </pc:sldChg>
      <pc:sldChg chg="modSp add mod ord modTransition">
        <pc:chgData name="Carol Leo" userId="97740902-c377-4bd7-ae19-18c3b42db850" providerId="ADAL" clId="{128EC839-6ACC-4CEE-B524-582816BB82B8}" dt="2024-06-27T19:36:28.466" v="2965"/>
        <pc:sldMkLst>
          <pc:docMk/>
          <pc:sldMk cId="2088256299" sldId="2147474584"/>
        </pc:sldMkLst>
        <pc:spChg chg="mod">
          <ac:chgData name="Carol Leo" userId="97740902-c377-4bd7-ae19-18c3b42db850" providerId="ADAL" clId="{128EC839-6ACC-4CEE-B524-582816BB82B8}" dt="2024-06-27T19:35:37.429" v="2946" actId="2711"/>
          <ac:spMkLst>
            <pc:docMk/>
            <pc:sldMk cId="2088256299" sldId="2147474584"/>
            <ac:spMk id="9" creationId="{7F0CDC08-5DE8-85B0-65A2-90A708626BC8}"/>
          </ac:spMkLst>
        </pc:spChg>
      </pc:sldChg>
      <pc:sldChg chg="modSp add mod ord modTransition">
        <pc:chgData name="Carol Leo" userId="97740902-c377-4bd7-ae19-18c3b42db850" providerId="ADAL" clId="{128EC839-6ACC-4CEE-B524-582816BB82B8}" dt="2024-06-27T19:36:28.466" v="2965"/>
        <pc:sldMkLst>
          <pc:docMk/>
          <pc:sldMk cId="3341576701" sldId="2147474585"/>
        </pc:sldMkLst>
        <pc:spChg chg="mod">
          <ac:chgData name="Carol Leo" userId="97740902-c377-4bd7-ae19-18c3b42db850" providerId="ADAL" clId="{128EC839-6ACC-4CEE-B524-582816BB82B8}" dt="2024-06-27T19:35:25.739" v="2945" actId="2711"/>
          <ac:spMkLst>
            <pc:docMk/>
            <pc:sldMk cId="3341576701" sldId="2147474585"/>
            <ac:spMk id="9" creationId="{7F0CDC08-5DE8-85B0-65A2-90A708626BC8}"/>
          </ac:spMkLst>
        </pc:spChg>
      </pc:sldChg>
      <pc:sldChg chg="modSp add mod modTransition">
        <pc:chgData name="Carol Leo" userId="97740902-c377-4bd7-ae19-18c3b42db850" providerId="ADAL" clId="{128EC839-6ACC-4CEE-B524-582816BB82B8}" dt="2024-06-27T19:36:28.466" v="2965"/>
        <pc:sldMkLst>
          <pc:docMk/>
          <pc:sldMk cId="2126809644" sldId="2147474586"/>
        </pc:sldMkLst>
        <pc:spChg chg="mod">
          <ac:chgData name="Carol Leo" userId="97740902-c377-4bd7-ae19-18c3b42db850" providerId="ADAL" clId="{128EC839-6ACC-4CEE-B524-582816BB82B8}" dt="2024-06-27T19:35:13.997" v="2944" actId="2711"/>
          <ac:spMkLst>
            <pc:docMk/>
            <pc:sldMk cId="2126809644" sldId="2147474586"/>
            <ac:spMk id="9" creationId="{7F0CDC08-5DE8-85B0-65A2-90A708626BC8}"/>
          </ac:spMkLst>
        </pc:spChg>
      </pc:sldChg>
      <pc:sldChg chg="modSp add mod modTransition">
        <pc:chgData name="Carol Leo" userId="97740902-c377-4bd7-ae19-18c3b42db850" providerId="ADAL" clId="{128EC839-6ACC-4CEE-B524-582816BB82B8}" dt="2024-06-27T19:36:28.466" v="2965"/>
        <pc:sldMkLst>
          <pc:docMk/>
          <pc:sldMk cId="337192859" sldId="2147474587"/>
        </pc:sldMkLst>
        <pc:spChg chg="mod">
          <ac:chgData name="Carol Leo" userId="97740902-c377-4bd7-ae19-18c3b42db850" providerId="ADAL" clId="{128EC839-6ACC-4CEE-B524-582816BB82B8}" dt="2024-06-27T19:34:59.158" v="2942" actId="1076"/>
          <ac:spMkLst>
            <pc:docMk/>
            <pc:sldMk cId="337192859" sldId="2147474587"/>
            <ac:spMk id="9" creationId="{7F0CDC08-5DE8-85B0-65A2-90A708626BC8}"/>
          </ac:spMkLst>
        </pc:spChg>
      </pc:sldChg>
      <pc:sldChg chg="delSp modSp add del mod">
        <pc:chgData name="Carol Leo" userId="97740902-c377-4bd7-ae19-18c3b42db850" providerId="ADAL" clId="{128EC839-6ACC-4CEE-B524-582816BB82B8}" dt="2024-06-27T17:52:51.736" v="1307" actId="2696"/>
        <pc:sldMkLst>
          <pc:docMk/>
          <pc:sldMk cId="3341916855" sldId="2147474588"/>
        </pc:sldMkLst>
        <pc:spChg chg="del mod">
          <ac:chgData name="Carol Leo" userId="97740902-c377-4bd7-ae19-18c3b42db850" providerId="ADAL" clId="{128EC839-6ACC-4CEE-B524-582816BB82B8}" dt="2024-06-27T17:05:18.914" v="808"/>
          <ac:spMkLst>
            <pc:docMk/>
            <pc:sldMk cId="3341916855" sldId="2147474588"/>
            <ac:spMk id="9" creationId="{7F0CDC08-5DE8-85B0-65A2-90A708626BC8}"/>
          </ac:spMkLst>
        </pc:spChg>
      </pc:sldChg>
      <pc:sldChg chg="addSp delSp modSp new mod ord modTransition setBg">
        <pc:chgData name="Carol Leo" userId="97740902-c377-4bd7-ae19-18c3b42db850" providerId="ADAL" clId="{128EC839-6ACC-4CEE-B524-582816BB82B8}" dt="2024-06-27T20:51:47.008" v="3124" actId="403"/>
        <pc:sldMkLst>
          <pc:docMk/>
          <pc:sldMk cId="1423659217" sldId="2147474589"/>
        </pc:sldMkLst>
        <pc:spChg chg="add del mod">
          <ac:chgData name="Carol Leo" userId="97740902-c377-4bd7-ae19-18c3b42db850" providerId="ADAL" clId="{128EC839-6ACC-4CEE-B524-582816BB82B8}" dt="2024-06-27T18:23:21.281" v="1918"/>
          <ac:spMkLst>
            <pc:docMk/>
            <pc:sldMk cId="1423659217" sldId="2147474589"/>
            <ac:spMk id="3" creationId="{E21829C3-793B-28B1-60B3-30D3765C8B79}"/>
          </ac:spMkLst>
        </pc:spChg>
        <pc:spChg chg="add mod">
          <ac:chgData name="Carol Leo" userId="97740902-c377-4bd7-ae19-18c3b42db850" providerId="ADAL" clId="{128EC839-6ACC-4CEE-B524-582816BB82B8}" dt="2024-06-27T20:51:47.008" v="3124" actId="403"/>
          <ac:spMkLst>
            <pc:docMk/>
            <pc:sldMk cId="1423659217" sldId="2147474589"/>
            <ac:spMk id="8" creationId="{2A729F4D-F65E-506D-3F87-6F0D699ED144}"/>
          </ac:spMkLst>
        </pc:spChg>
        <pc:picChg chg="add mod">
          <ac:chgData name="Carol Leo" userId="97740902-c377-4bd7-ae19-18c3b42db850" providerId="ADAL" clId="{128EC839-6ACC-4CEE-B524-582816BB82B8}" dt="2024-06-27T18:33:48.391" v="2181" actId="1076"/>
          <ac:picMkLst>
            <pc:docMk/>
            <pc:sldMk cId="1423659217" sldId="2147474589"/>
            <ac:picMk id="5" creationId="{00CD3752-328C-D856-0EFD-5E8B09F22F9C}"/>
          </ac:picMkLst>
        </pc:picChg>
        <pc:picChg chg="add mod">
          <ac:chgData name="Carol Leo" userId="97740902-c377-4bd7-ae19-18c3b42db850" providerId="ADAL" clId="{128EC839-6ACC-4CEE-B524-582816BB82B8}" dt="2024-06-27T19:38:15.250" v="2972" actId="1076"/>
          <ac:picMkLst>
            <pc:docMk/>
            <pc:sldMk cId="1423659217" sldId="2147474589"/>
            <ac:picMk id="7" creationId="{21BD11BA-00CB-F153-B895-4B71BFEF7BD0}"/>
          </ac:picMkLst>
        </pc:picChg>
      </pc:sldChg>
      <pc:sldChg chg="new del">
        <pc:chgData name="Carol Leo" userId="97740902-c377-4bd7-ae19-18c3b42db850" providerId="ADAL" clId="{128EC839-6ACC-4CEE-B524-582816BB82B8}" dt="2024-06-27T17:52:55.300" v="1308" actId="2696"/>
        <pc:sldMkLst>
          <pc:docMk/>
          <pc:sldMk cId="2839425959" sldId="2147474590"/>
        </pc:sldMkLst>
      </pc:sldChg>
      <pc:sldChg chg="modSp add mod modTransition">
        <pc:chgData name="Carol Leo" userId="97740902-c377-4bd7-ae19-18c3b42db850" providerId="ADAL" clId="{128EC839-6ACC-4CEE-B524-582816BB82B8}" dt="2024-06-27T19:36:28.466" v="2965"/>
        <pc:sldMkLst>
          <pc:docMk/>
          <pc:sldMk cId="1654520790" sldId="2147474591"/>
        </pc:sldMkLst>
        <pc:spChg chg="mod">
          <ac:chgData name="Carol Leo" userId="97740902-c377-4bd7-ae19-18c3b42db850" providerId="ADAL" clId="{128EC839-6ACC-4CEE-B524-582816BB82B8}" dt="2024-06-27T19:34:45.356" v="2940" actId="2711"/>
          <ac:spMkLst>
            <pc:docMk/>
            <pc:sldMk cId="1654520790" sldId="2147474591"/>
            <ac:spMk id="9" creationId="{7F0CDC08-5DE8-85B0-65A2-90A708626BC8}"/>
          </ac:spMkLst>
        </pc:spChg>
      </pc:sldChg>
      <pc:sldChg chg="addSp delSp modSp new mod modTransition">
        <pc:chgData name="Carol Leo" userId="97740902-c377-4bd7-ae19-18c3b42db850" providerId="ADAL" clId="{128EC839-6ACC-4CEE-B524-582816BB82B8}" dt="2024-06-27T19:36:28.466" v="2965"/>
        <pc:sldMkLst>
          <pc:docMk/>
          <pc:sldMk cId="2261290675" sldId="2147474592"/>
        </pc:sldMkLst>
        <pc:spChg chg="del">
          <ac:chgData name="Carol Leo" userId="97740902-c377-4bd7-ae19-18c3b42db850" providerId="ADAL" clId="{128EC839-6ACC-4CEE-B524-582816BB82B8}" dt="2024-06-27T19:19:18.866" v="2722" actId="21"/>
          <ac:spMkLst>
            <pc:docMk/>
            <pc:sldMk cId="2261290675" sldId="2147474592"/>
            <ac:spMk id="2" creationId="{0744AF2C-B790-ADE5-4C50-FA019E792EAE}"/>
          </ac:spMkLst>
        </pc:spChg>
        <pc:spChg chg="add mod">
          <ac:chgData name="Carol Leo" userId="97740902-c377-4bd7-ae19-18c3b42db850" providerId="ADAL" clId="{128EC839-6ACC-4CEE-B524-582816BB82B8}" dt="2024-06-27T19:20:36.040" v="2740" actId="20577"/>
          <ac:spMkLst>
            <pc:docMk/>
            <pc:sldMk cId="2261290675" sldId="2147474592"/>
            <ac:spMk id="4" creationId="{C882C0F7-A23A-DF62-766F-4ECF51D78551}"/>
          </ac:spMkLst>
        </pc:spChg>
        <pc:picChg chg="add mod">
          <ac:chgData name="Carol Leo" userId="97740902-c377-4bd7-ae19-18c3b42db850" providerId="ADAL" clId="{128EC839-6ACC-4CEE-B524-582816BB82B8}" dt="2024-06-27T19:19:45.623" v="2731" actId="1076"/>
          <ac:picMkLst>
            <pc:docMk/>
            <pc:sldMk cId="2261290675" sldId="2147474592"/>
            <ac:picMk id="6" creationId="{D9199BA3-C402-708D-C81E-D40507E6B758}"/>
          </ac:picMkLst>
        </pc:picChg>
      </pc:sldChg>
      <pc:sldChg chg="addSp delSp modSp new mod modTransition">
        <pc:chgData name="Carol Leo" userId="97740902-c377-4bd7-ae19-18c3b42db850" providerId="ADAL" clId="{128EC839-6ACC-4CEE-B524-582816BB82B8}" dt="2024-06-27T19:36:28.466" v="2965"/>
        <pc:sldMkLst>
          <pc:docMk/>
          <pc:sldMk cId="3125994257" sldId="2147474593"/>
        </pc:sldMkLst>
        <pc:spChg chg="del">
          <ac:chgData name="Carol Leo" userId="97740902-c377-4bd7-ae19-18c3b42db850" providerId="ADAL" clId="{128EC839-6ACC-4CEE-B524-582816BB82B8}" dt="2024-06-27T19:20:47.721" v="2741" actId="21"/>
          <ac:spMkLst>
            <pc:docMk/>
            <pc:sldMk cId="3125994257" sldId="2147474593"/>
            <ac:spMk id="2" creationId="{23340BA6-D2B0-3BAD-6B54-ABCEF00D5677}"/>
          </ac:spMkLst>
        </pc:spChg>
        <pc:spChg chg="add mod">
          <ac:chgData name="Carol Leo" userId="97740902-c377-4bd7-ae19-18c3b42db850" providerId="ADAL" clId="{128EC839-6ACC-4CEE-B524-582816BB82B8}" dt="2024-06-27T19:23:12.614" v="2774" actId="1076"/>
          <ac:spMkLst>
            <pc:docMk/>
            <pc:sldMk cId="3125994257" sldId="2147474593"/>
            <ac:spMk id="4" creationId="{D05847C7-550C-CCEA-040B-DA28B16BEE15}"/>
          </ac:spMkLst>
        </pc:spChg>
        <pc:picChg chg="add mod">
          <ac:chgData name="Carol Leo" userId="97740902-c377-4bd7-ae19-18c3b42db850" providerId="ADAL" clId="{128EC839-6ACC-4CEE-B524-582816BB82B8}" dt="2024-06-27T19:24:57.790" v="2788" actId="1076"/>
          <ac:picMkLst>
            <pc:docMk/>
            <pc:sldMk cId="3125994257" sldId="2147474593"/>
            <ac:picMk id="6" creationId="{A669E969-E959-B18D-55E4-943498B21E6F}"/>
          </ac:picMkLst>
        </pc:picChg>
      </pc:sldChg>
      <pc:sldChg chg="addSp new del mod">
        <pc:chgData name="Carol Leo" userId="97740902-c377-4bd7-ae19-18c3b42db850" providerId="ADAL" clId="{128EC839-6ACC-4CEE-B524-582816BB82B8}" dt="2024-06-27T19:25:03.317" v="2789" actId="2696"/>
        <pc:sldMkLst>
          <pc:docMk/>
          <pc:sldMk cId="2798375577" sldId="2147474594"/>
        </pc:sldMkLst>
        <pc:spChg chg="add">
          <ac:chgData name="Carol Leo" userId="97740902-c377-4bd7-ae19-18c3b42db850" providerId="ADAL" clId="{128EC839-6ACC-4CEE-B524-582816BB82B8}" dt="2024-06-27T18:38:52.188" v="2189" actId="22"/>
          <ac:spMkLst>
            <pc:docMk/>
            <pc:sldMk cId="2798375577" sldId="2147474594"/>
            <ac:spMk id="4" creationId="{C6696953-FE38-F271-4830-85BDC933B87D}"/>
          </ac:spMkLst>
        </pc:spChg>
      </pc:sldChg>
      <pc:sldChg chg="new del">
        <pc:chgData name="Carol Leo" userId="97740902-c377-4bd7-ae19-18c3b42db850" providerId="ADAL" clId="{128EC839-6ACC-4CEE-B524-582816BB82B8}" dt="2024-06-27T19:25:12.309" v="2790" actId="2696"/>
        <pc:sldMkLst>
          <pc:docMk/>
          <pc:sldMk cId="946486764" sldId="2147474595"/>
        </pc:sldMkLst>
      </pc:sldChg>
      <pc:sldChg chg="addSp delSp modSp new mod modTransition">
        <pc:chgData name="Carol Leo" userId="97740902-c377-4bd7-ae19-18c3b42db850" providerId="ADAL" clId="{128EC839-6ACC-4CEE-B524-582816BB82B8}" dt="2024-06-27T20:53:21.799" v="3132" actId="1076"/>
        <pc:sldMkLst>
          <pc:docMk/>
          <pc:sldMk cId="864772297" sldId="2147474596"/>
        </pc:sldMkLst>
        <pc:spChg chg="del">
          <ac:chgData name="Carol Leo" userId="97740902-c377-4bd7-ae19-18c3b42db850" providerId="ADAL" clId="{128EC839-6ACC-4CEE-B524-582816BB82B8}" dt="2024-06-27T19:24:14.858" v="2780" actId="21"/>
          <ac:spMkLst>
            <pc:docMk/>
            <pc:sldMk cId="864772297" sldId="2147474596"/>
            <ac:spMk id="2" creationId="{DAB8C0F0-3DCA-8900-488A-6DF9074D5EB5}"/>
          </ac:spMkLst>
        </pc:spChg>
        <pc:spChg chg="add mod">
          <ac:chgData name="Carol Leo" userId="97740902-c377-4bd7-ae19-18c3b42db850" providerId="ADAL" clId="{128EC839-6ACC-4CEE-B524-582816BB82B8}" dt="2024-06-27T20:52:56.693" v="3129" actId="1076"/>
          <ac:spMkLst>
            <pc:docMk/>
            <pc:sldMk cId="864772297" sldId="2147474596"/>
            <ac:spMk id="4" creationId="{385E88A7-60F9-96AA-A4AB-C0FDF0DFC485}"/>
          </ac:spMkLst>
        </pc:spChg>
        <pc:spChg chg="add mod">
          <ac:chgData name="Carol Leo" userId="97740902-c377-4bd7-ae19-18c3b42db850" providerId="ADAL" clId="{128EC839-6ACC-4CEE-B524-582816BB82B8}" dt="2024-06-27T20:52:52.914" v="3128" actId="1076"/>
          <ac:spMkLst>
            <pc:docMk/>
            <pc:sldMk cId="864772297" sldId="2147474596"/>
            <ac:spMk id="6" creationId="{DF063D71-7656-B356-DB03-B2D7D494F4E6}"/>
          </ac:spMkLst>
        </pc:spChg>
        <pc:spChg chg="add mod">
          <ac:chgData name="Carol Leo" userId="97740902-c377-4bd7-ae19-18c3b42db850" providerId="ADAL" clId="{128EC839-6ACC-4CEE-B524-582816BB82B8}" dt="2024-06-27T20:53:21.799" v="3132" actId="1076"/>
          <ac:spMkLst>
            <pc:docMk/>
            <pc:sldMk cId="864772297" sldId="2147474596"/>
            <ac:spMk id="8" creationId="{D3A255A6-4D4A-56DC-42F7-E2659BAAA15F}"/>
          </ac:spMkLst>
        </pc:spChg>
        <pc:picChg chg="add mod">
          <ac:chgData name="Carol Leo" userId="97740902-c377-4bd7-ae19-18c3b42db850" providerId="ADAL" clId="{128EC839-6ACC-4CEE-B524-582816BB82B8}" dt="2024-06-27T19:25:19.925" v="2792" actId="1076"/>
          <ac:picMkLst>
            <pc:docMk/>
            <pc:sldMk cId="864772297" sldId="2147474596"/>
            <ac:picMk id="10" creationId="{4097BB50-B661-3626-7E7E-B3C420099A1C}"/>
          </ac:picMkLst>
        </pc:picChg>
      </pc:sldChg>
      <pc:sldChg chg="new del modTransition">
        <pc:chgData name="Carol Leo" userId="97740902-c377-4bd7-ae19-18c3b42db850" providerId="ADAL" clId="{128EC839-6ACC-4CEE-B524-582816BB82B8}" dt="2024-06-27T19:37:11.048" v="2966" actId="2696"/>
        <pc:sldMkLst>
          <pc:docMk/>
          <pc:sldMk cId="217000469" sldId="2147474597"/>
        </pc:sldMkLst>
      </pc:sldChg>
      <pc:sldChg chg="modSp add mod modTransition">
        <pc:chgData name="Carol Leo" userId="97740902-c377-4bd7-ae19-18c3b42db850" providerId="ADAL" clId="{128EC839-6ACC-4CEE-B524-582816BB82B8}" dt="2024-06-27T19:36:28.466" v="2965"/>
        <pc:sldMkLst>
          <pc:docMk/>
          <pc:sldMk cId="4087546199" sldId="2147474598"/>
        </pc:sldMkLst>
        <pc:spChg chg="mod">
          <ac:chgData name="Carol Leo" userId="97740902-c377-4bd7-ae19-18c3b42db850" providerId="ADAL" clId="{128EC839-6ACC-4CEE-B524-582816BB82B8}" dt="2024-06-27T19:34:31.827" v="2939" actId="20577"/>
          <ac:spMkLst>
            <pc:docMk/>
            <pc:sldMk cId="4087546199" sldId="2147474598"/>
            <ac:spMk id="9" creationId="{7F0CDC08-5DE8-85B0-65A2-90A708626BC8}"/>
          </ac:spMkLst>
        </pc:spChg>
      </pc:sldChg>
      <pc:sldMasterChg chg="modTransition delSldLayout modSldLayout">
        <pc:chgData name="Carol Leo" userId="97740902-c377-4bd7-ae19-18c3b42db850" providerId="ADAL" clId="{128EC839-6ACC-4CEE-B524-582816BB82B8}" dt="2024-06-27T19:36:28.466" v="2965"/>
        <pc:sldMasterMkLst>
          <pc:docMk/>
          <pc:sldMasterMk cId="4183237426" sldId="2147483648"/>
        </pc:sldMasterMkLst>
        <pc:sldLayoutChg chg="modTransition">
          <pc:chgData name="Carol Leo" userId="97740902-c377-4bd7-ae19-18c3b42db850" providerId="ADAL" clId="{128EC839-6ACC-4CEE-B524-582816BB82B8}" dt="2024-06-27T19:36:28.466" v="2965"/>
          <pc:sldLayoutMkLst>
            <pc:docMk/>
            <pc:sldMasterMk cId="4183237426" sldId="2147483648"/>
            <pc:sldLayoutMk cId="2560438670" sldId="2147483649"/>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1564266402" sldId="2147483650"/>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680501590" sldId="2147483651"/>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3595640064" sldId="2147483652"/>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1006449311" sldId="2147483653"/>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2169322131" sldId="2147483654"/>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2885771042" sldId="2147483655"/>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3985361220" sldId="2147483656"/>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1774311187" sldId="2147483657"/>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3670754859" sldId="2147483658"/>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4153874077" sldId="2147483659"/>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1498238278" sldId="2147483660"/>
          </pc:sldLayoutMkLst>
        </pc:sldLayoutChg>
        <pc:sldLayoutChg chg="del">
          <pc:chgData name="Carol Leo" userId="97740902-c377-4bd7-ae19-18c3b42db850" providerId="ADAL" clId="{128EC839-6ACC-4CEE-B524-582816BB82B8}" dt="2024-06-05T18:50:04.772" v="110" actId="2696"/>
          <pc:sldLayoutMkLst>
            <pc:docMk/>
            <pc:sldMasterMk cId="4183237426" sldId="2147483648"/>
            <pc:sldLayoutMk cId="1860829692" sldId="2147483661"/>
          </pc:sldLayoutMkLst>
        </pc:sldLayoutChg>
        <pc:sldLayoutChg chg="del">
          <pc:chgData name="Carol Leo" userId="97740902-c377-4bd7-ae19-18c3b42db850" providerId="ADAL" clId="{128EC839-6ACC-4CEE-B524-582816BB82B8}" dt="2024-06-13T17:09:47.342" v="525" actId="2696"/>
          <pc:sldLayoutMkLst>
            <pc:docMk/>
            <pc:sldMasterMk cId="4183237426" sldId="2147483648"/>
            <pc:sldLayoutMk cId="2304560964" sldId="2147483661"/>
          </pc:sldLayoutMkLst>
        </pc:sldLayoutChg>
        <pc:sldLayoutChg chg="modTransition">
          <pc:chgData name="Carol Leo" userId="97740902-c377-4bd7-ae19-18c3b42db850" providerId="ADAL" clId="{128EC839-6ACC-4CEE-B524-582816BB82B8}" dt="2024-06-27T19:36:28.466" v="2965"/>
          <pc:sldLayoutMkLst>
            <pc:docMk/>
            <pc:sldMasterMk cId="4183237426" sldId="2147483648"/>
            <pc:sldLayoutMk cId="3410028592" sldId="2147483662"/>
          </pc:sldLayoutMkLst>
        </pc:sldLayoutChg>
      </pc:sldMasterChg>
      <pc:sldMasterChg chg="modTransition modSldLayout">
        <pc:chgData name="Carol Leo" userId="97740902-c377-4bd7-ae19-18c3b42db850" providerId="ADAL" clId="{128EC839-6ACC-4CEE-B524-582816BB82B8}" dt="2024-06-27T19:36:28.466" v="2965"/>
        <pc:sldMasterMkLst>
          <pc:docMk/>
          <pc:sldMasterMk cId="3644348572" sldId="2147483663"/>
        </pc:sldMasterMkLst>
        <pc:sldLayoutChg chg="modTransition">
          <pc:chgData name="Carol Leo" userId="97740902-c377-4bd7-ae19-18c3b42db850" providerId="ADAL" clId="{128EC839-6ACC-4CEE-B524-582816BB82B8}" dt="2024-06-27T19:36:28.466" v="2965"/>
          <pc:sldLayoutMkLst>
            <pc:docMk/>
            <pc:sldMasterMk cId="3644348572" sldId="2147483663"/>
            <pc:sldLayoutMk cId="3278202307" sldId="214748366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85232750" sldId="214748366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79074126" sldId="214748366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76977989" sldId="214748366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316138387" sldId="214748366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878629511" sldId="214748366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758163504" sldId="214748367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14040800" sldId="214748367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279460880" sldId="214748367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732990373" sldId="214748367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28038797" sldId="214748367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756482734" sldId="214748367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32974446" sldId="214748367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614163502" sldId="214748367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208362206" sldId="214748367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11570006" sldId="214748367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187272531" sldId="214748368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89484845" sldId="214748368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648499131" sldId="214748368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561763842" sldId="214748368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526764885" sldId="214748368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3979809" sldId="214748368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872387652" sldId="214748368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703903418" sldId="214748368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579742004" sldId="214748368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957846206" sldId="214748368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55593779" sldId="214748369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03354198" sldId="214748369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79607512" sldId="214748369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347691320" sldId="214748369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64753157" sldId="214748369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491251180" sldId="214748369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57113938" sldId="214748369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37889678" sldId="214748369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54899808" sldId="214748369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26151801" sldId="214748369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52017437" sldId="214748370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990764955" sldId="214748370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899759577" sldId="214748370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203563828" sldId="214748370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840378479" sldId="214748370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71803258" sldId="214748370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6073241" sldId="214748370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36860138" sldId="214748370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82411930" sldId="214748370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64943161" sldId="214748370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706876881" sldId="214748371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606674050" sldId="214748371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224291348" sldId="214748371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17319001" sldId="214748371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129813698" sldId="214748371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72411094" sldId="214748371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887969060" sldId="214748371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440715598" sldId="214748371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94099509" sldId="214748371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706571100" sldId="214748371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343339679" sldId="214748372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820245322" sldId="214748372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30139167" sldId="214748372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026608183" sldId="214748372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323055068" sldId="214748372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169472021" sldId="214748372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815448998" sldId="214748372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148570535" sldId="214748372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840142055" sldId="214748372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246664496" sldId="214748372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61294545" sldId="214748373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89671173" sldId="214748373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288285651" sldId="214748373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53073162" sldId="214748373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994556524" sldId="214748373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835825149" sldId="214748373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40149301" sldId="214748373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418397792" sldId="214748373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80326157" sldId="214748373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590137134" sldId="214748373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590741016" sldId="214748374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4059776" sldId="214748374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629229599" sldId="214748374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86607249" sldId="214748374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232924001" sldId="214748374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71775099" sldId="214748374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04891387" sldId="214748374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590155708" sldId="214748374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51913106" sldId="214748374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2011714" sldId="214748374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068825048" sldId="214748375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215616795" sldId="214748375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05113991" sldId="214748375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33563302" sldId="214748375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186890992" sldId="214748375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127295752" sldId="214748375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571878762" sldId="214748375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072291043" sldId="214748375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57024701" sldId="214748375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729379048" sldId="214748375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60082266" sldId="214748376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098484462" sldId="214748376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30254669" sldId="214748376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638527167" sldId="214748376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766633481" sldId="214748376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07488449" sldId="214748376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146297481" sldId="214748376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03944907" sldId="214748376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597034615" sldId="214748376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573982438" sldId="214748376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944924958" sldId="214748377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824464565" sldId="214748377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41649566" sldId="214748377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22769631" sldId="214748377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314170754" sldId="214748377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897384063" sldId="214748377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971818381" sldId="214748377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947006043" sldId="214748377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514235434" sldId="214748377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65096180" sldId="214748377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253153111" sldId="214748378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04452072" sldId="214748378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98748431" sldId="214748378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16354595" sldId="214748378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905314814" sldId="214748378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867532502" sldId="214748378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989943772" sldId="214748378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107165175" sldId="214748378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37558191" sldId="214748378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958392604" sldId="214748378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48828745" sldId="214748379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558522320" sldId="214748379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64118602" sldId="214748379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813403109" sldId="214748379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261127249" sldId="214748379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877072697" sldId="214748379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26957679" sldId="214748379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26013841" sldId="214748379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94916163" sldId="214748379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19693106" sldId="214748379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10843180" sldId="214748380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951202841" sldId="214748380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24520032" sldId="214748380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320092005" sldId="214748380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638043154" sldId="214748380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93280595" sldId="214748380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275232052" sldId="214748380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169128493" sldId="214748380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200998901" sldId="214748380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409506618" sldId="214748380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703542890" sldId="214748381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792764511" sldId="214748381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346870023" sldId="214748381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008213416" sldId="214748381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3547302844" sldId="2147483814"/>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284432281" sldId="2147483815"/>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4147463889" sldId="2147483816"/>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67028593" sldId="2147483817"/>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025000871" sldId="2147483818"/>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753278292" sldId="2147483819"/>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02128780" sldId="2147483820"/>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812429685" sldId="2147483821"/>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923808687" sldId="2147483822"/>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134914206" sldId="2147483823"/>
          </pc:sldLayoutMkLst>
        </pc:sldLayoutChg>
        <pc:sldLayoutChg chg="modTransition">
          <pc:chgData name="Carol Leo" userId="97740902-c377-4bd7-ae19-18c3b42db850" providerId="ADAL" clId="{128EC839-6ACC-4CEE-B524-582816BB82B8}" dt="2024-06-27T19:36:28.466" v="2965"/>
          <pc:sldLayoutMkLst>
            <pc:docMk/>
            <pc:sldMasterMk cId="3644348572" sldId="2147483663"/>
            <pc:sldLayoutMk cId="266524524" sldId="2147483824"/>
          </pc:sldLayoutMkLst>
        </pc:sldLayoutChg>
      </pc:sldMasterChg>
      <pc:sldMasterChg chg="modTransition modSldLayout">
        <pc:chgData name="Carol Leo" userId="97740902-c377-4bd7-ae19-18c3b42db850" providerId="ADAL" clId="{128EC839-6ACC-4CEE-B524-582816BB82B8}" dt="2024-06-27T19:36:28.466" v="2965"/>
        <pc:sldMasterMkLst>
          <pc:docMk/>
          <pc:sldMasterMk cId="2316872836" sldId="2147483825"/>
        </pc:sldMasterMkLst>
        <pc:sldLayoutChg chg="modTransition">
          <pc:chgData name="Carol Leo" userId="97740902-c377-4bd7-ae19-18c3b42db850" providerId="ADAL" clId="{128EC839-6ACC-4CEE-B524-582816BB82B8}" dt="2024-06-27T19:36:28.466" v="2965"/>
          <pc:sldLayoutMkLst>
            <pc:docMk/>
            <pc:sldMasterMk cId="2316872836" sldId="2147483825"/>
            <pc:sldLayoutMk cId="610816864" sldId="214748382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115851314" sldId="214748382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318861981" sldId="214748382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82117456" sldId="214748382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348812106" sldId="214748383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060153761" sldId="214748383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58641176" sldId="214748383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30888094" sldId="214748383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60214830" sldId="214748383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46302347" sldId="214748383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14514776" sldId="214748383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602670715" sldId="214748383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96200857" sldId="214748383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375599277" sldId="214748383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7800972" sldId="214748384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124303961" sldId="214748384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917322872" sldId="214748384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032320190" sldId="214748384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028147663" sldId="214748384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793359088" sldId="214748384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11581579" sldId="214748384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890384805" sldId="214748384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043592280" sldId="214748384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087507960" sldId="214748384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335031662" sldId="214748385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45002181" sldId="214748385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262038281" sldId="214748385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44335204" sldId="214748385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716027233" sldId="214748385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925383817" sldId="214748385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93707582" sldId="214748385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87526005" sldId="214748385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903681563" sldId="214748385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512797436" sldId="214748385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692793495" sldId="214748386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192643616" sldId="214748386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630036519" sldId="214748386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00012768" sldId="214748386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632053539" sldId="214748386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080733749" sldId="214748386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21588155" sldId="214748386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3653667" sldId="214748386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15134673" sldId="214748386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76161523" sldId="214748386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365088983" sldId="214748387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518487135" sldId="214748387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950064458" sldId="214748387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129650376" sldId="214748387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823862909" sldId="214748387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713786404" sldId="214748387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672335984" sldId="214748387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38992156" sldId="214748387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2698276" sldId="214748387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523290199" sldId="214748387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20661809" sldId="214748388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72912248" sldId="214748388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69732909" sldId="214748388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635353087" sldId="214748388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281000348" sldId="214748388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559074161" sldId="214748388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82767453" sldId="214748388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91729548" sldId="214748388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42466683" sldId="214748388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53383244" sldId="214748388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626136872" sldId="214748389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684297889" sldId="214748389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222807758" sldId="214748389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15956101" sldId="214748389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83749171" sldId="214748389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35063000" sldId="214748389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33820086" sldId="214748389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63917843" sldId="214748389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35993907" sldId="214748389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95868441" sldId="214748389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97698623" sldId="214748390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614203970" sldId="214748390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18558823" sldId="214748390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91106401" sldId="214748390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57533988" sldId="214748390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84820774" sldId="214748390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01555188" sldId="214748390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26224056" sldId="214748390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72418505" sldId="214748390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13765229" sldId="214748390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60326583" sldId="214748391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33916323" sldId="214748391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760607413" sldId="214748391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877592601" sldId="214748391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3724142" sldId="214748391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24194301" sldId="214748391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501487077" sldId="214748391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44505862" sldId="214748391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74325082" sldId="214748391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25465982" sldId="214748391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2704804" sldId="214748392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25581872" sldId="214748392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260686397" sldId="214748392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796917610" sldId="214748392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335099402" sldId="214748392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955830773" sldId="214748392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64942843" sldId="214748392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28264690" sldId="214748392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87386093" sldId="214748392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981783366" sldId="214748392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050974998" sldId="214748393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54641043" sldId="214748393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799140510" sldId="214748393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055271429" sldId="214748393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22856071" sldId="214748393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61542967" sldId="214748393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712581073" sldId="214748393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75131435" sldId="214748393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978392745" sldId="214748393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251315984" sldId="214748393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458676010" sldId="214748394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251652233" sldId="214748394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76659980" sldId="214748394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132143650" sldId="214748394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953238760" sldId="214748394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810580372" sldId="214748394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303672839" sldId="214748394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542321476" sldId="214748394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699887801" sldId="214748394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611122708" sldId="214748394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203370652" sldId="214748395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673940997" sldId="214748395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574378335" sldId="214748395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63638841" sldId="214748395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81162100" sldId="214748395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570456141" sldId="214748395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45523758" sldId="214748395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076136640" sldId="214748395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919163713" sldId="214748395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50838561" sldId="214748395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14492547" sldId="214748396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325833849" sldId="214748396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001915977" sldId="214748396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282689999" sldId="214748396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193289176" sldId="214748396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48561778" sldId="214748396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9731094" sldId="214748396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73820524" sldId="214748396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931263728" sldId="214748396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184374169" sldId="214748396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443538691" sldId="214748397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742105930" sldId="214748397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334002960" sldId="214748397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953850112" sldId="214748397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048980739" sldId="214748397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837158673" sldId="214748397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064869514" sldId="2147483976"/>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000929183" sldId="2147483977"/>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901880621" sldId="2147483978"/>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612082189" sldId="2147483979"/>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285580277" sldId="2147483980"/>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42837595" sldId="2147483981"/>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714992182" sldId="2147483982"/>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441225238" sldId="2147483983"/>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3335397746" sldId="2147483984"/>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15431959" sldId="2147483985"/>
          </pc:sldLayoutMkLst>
        </pc:sldLayoutChg>
        <pc:sldLayoutChg chg="modTransition">
          <pc:chgData name="Carol Leo" userId="97740902-c377-4bd7-ae19-18c3b42db850" providerId="ADAL" clId="{128EC839-6ACC-4CEE-B524-582816BB82B8}" dt="2024-06-27T19:36:28.466" v="2965"/>
          <pc:sldLayoutMkLst>
            <pc:docMk/>
            <pc:sldMasterMk cId="2316872836" sldId="2147483825"/>
            <pc:sldLayoutMk cId="1860228534" sldId="2147483986"/>
          </pc:sldLayoutMkLst>
        </pc:sldLayoutChg>
      </pc:sldMasterChg>
      <pc:sldMasterChg chg="modTransition modSldLayout">
        <pc:chgData name="Carol Leo" userId="97740902-c377-4bd7-ae19-18c3b42db850" providerId="ADAL" clId="{128EC839-6ACC-4CEE-B524-582816BB82B8}" dt="2024-06-27T19:36:28.466" v="2965"/>
        <pc:sldMasterMkLst>
          <pc:docMk/>
          <pc:sldMasterMk cId="298056278" sldId="2147483987"/>
        </pc:sldMasterMkLst>
        <pc:sldLayoutChg chg="modTransition">
          <pc:chgData name="Carol Leo" userId="97740902-c377-4bd7-ae19-18c3b42db850" providerId="ADAL" clId="{128EC839-6ACC-4CEE-B524-582816BB82B8}" dt="2024-06-27T19:36:28.466" v="2965"/>
          <pc:sldLayoutMkLst>
            <pc:docMk/>
            <pc:sldMasterMk cId="298056278" sldId="2147483987"/>
            <pc:sldLayoutMk cId="3024811962" sldId="2147483988"/>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273617231" sldId="2147483989"/>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071770154" sldId="2147483990"/>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892450751" sldId="2147483991"/>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2220046465" sldId="2147483992"/>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2444936153" sldId="2147483993"/>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2866734189" sldId="2147483994"/>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21348687" sldId="2147483995"/>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276357176" sldId="2147483996"/>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066059611" sldId="2147483997"/>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199648806" sldId="2147483998"/>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959696670" sldId="2147483999"/>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181670407" sldId="2147484000"/>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91766794" sldId="2147484001"/>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202986041" sldId="2147484002"/>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976287382" sldId="2147484003"/>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448283820" sldId="2147484004"/>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2254991309" sldId="2147484005"/>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379418677" sldId="2147484006"/>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093256407" sldId="2147484007"/>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805697796" sldId="2147484008"/>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3200439077" sldId="2147484009"/>
          </pc:sldLayoutMkLst>
        </pc:sldLayoutChg>
        <pc:sldLayoutChg chg="modTransition">
          <pc:chgData name="Carol Leo" userId="97740902-c377-4bd7-ae19-18c3b42db850" providerId="ADAL" clId="{128EC839-6ACC-4CEE-B524-582816BB82B8}" dt="2024-06-27T19:36:28.466" v="2965"/>
          <pc:sldLayoutMkLst>
            <pc:docMk/>
            <pc:sldMasterMk cId="298056278" sldId="2147483987"/>
            <pc:sldLayoutMk cId="1281544538" sldId="2147484010"/>
          </pc:sldLayoutMkLst>
        </pc:sldLayoutChg>
      </pc:sldMasterChg>
      <pc:sldMasterChg chg="modTransition modSldLayout">
        <pc:chgData name="Carol Leo" userId="97740902-c377-4bd7-ae19-18c3b42db850" providerId="ADAL" clId="{128EC839-6ACC-4CEE-B524-582816BB82B8}" dt="2024-06-27T19:36:28.466" v="2965"/>
        <pc:sldMasterMkLst>
          <pc:docMk/>
          <pc:sldMasterMk cId="1071923643" sldId="2147484011"/>
        </pc:sldMasterMkLst>
        <pc:sldLayoutChg chg="modTransition">
          <pc:chgData name="Carol Leo" userId="97740902-c377-4bd7-ae19-18c3b42db850" providerId="ADAL" clId="{128EC839-6ACC-4CEE-B524-582816BB82B8}" dt="2024-06-27T19:36:28.466" v="2965"/>
          <pc:sldLayoutMkLst>
            <pc:docMk/>
            <pc:sldMasterMk cId="1071923643" sldId="2147484011"/>
            <pc:sldLayoutMk cId="1111134606" sldId="2147484012"/>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089627259" sldId="2147484013"/>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637006924" sldId="2147484014"/>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428850961" sldId="2147484015"/>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977577661" sldId="2147484016"/>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103649185" sldId="2147484017"/>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382942336" sldId="2147484018"/>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804051001" sldId="2147484019"/>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647461676" sldId="2147484020"/>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987706619" sldId="2147484021"/>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4054502766" sldId="2147484022"/>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819643013" sldId="2147484023"/>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861810080" sldId="2147484024"/>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305086319" sldId="2147484025"/>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672076077" sldId="2147484026"/>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621237491" sldId="2147484027"/>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310387447" sldId="2147484028"/>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1367398639" sldId="2147484029"/>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4055514381" sldId="2147484030"/>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4087002789" sldId="2147484031"/>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921921161" sldId="2147484032"/>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788590449" sldId="2147484033"/>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68124030" sldId="2147484034"/>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866596728" sldId="2147484035"/>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845494180" sldId="2147484036"/>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826557055" sldId="2147484037"/>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198539738" sldId="2147484038"/>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589030946" sldId="2147484039"/>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939827718" sldId="2147484040"/>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4162428154" sldId="2147484041"/>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83758787" sldId="2147484042"/>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386230067" sldId="2147484043"/>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536949377" sldId="2147484044"/>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146997191" sldId="2147484045"/>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231664931" sldId="2147484046"/>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087848699" sldId="2147484047"/>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2517902539" sldId="2147484048"/>
          </pc:sldLayoutMkLst>
        </pc:sldLayoutChg>
        <pc:sldLayoutChg chg="modTransition">
          <pc:chgData name="Carol Leo" userId="97740902-c377-4bd7-ae19-18c3b42db850" providerId="ADAL" clId="{128EC839-6ACC-4CEE-B524-582816BB82B8}" dt="2024-06-27T19:36:28.466" v="2965"/>
          <pc:sldLayoutMkLst>
            <pc:docMk/>
            <pc:sldMasterMk cId="1071923643" sldId="2147484011"/>
            <pc:sldLayoutMk cId="3537781726" sldId="2147484049"/>
          </pc:sldLayoutMkLst>
        </pc:sldLayoutChg>
      </pc:sldMasterChg>
      <pc:sldMasterChg chg="modTransition modSldLayout">
        <pc:chgData name="Carol Leo" userId="97740902-c377-4bd7-ae19-18c3b42db850" providerId="ADAL" clId="{128EC839-6ACC-4CEE-B524-582816BB82B8}" dt="2024-06-27T19:36:28.466" v="2965"/>
        <pc:sldMasterMkLst>
          <pc:docMk/>
          <pc:sldMasterMk cId="2800020627" sldId="2147484050"/>
        </pc:sldMasterMkLst>
        <pc:sldLayoutChg chg="modTransition">
          <pc:chgData name="Carol Leo" userId="97740902-c377-4bd7-ae19-18c3b42db850" providerId="ADAL" clId="{128EC839-6ACC-4CEE-B524-582816BB82B8}" dt="2024-06-27T19:36:28.466" v="2965"/>
          <pc:sldLayoutMkLst>
            <pc:docMk/>
            <pc:sldMasterMk cId="2800020627" sldId="2147484050"/>
            <pc:sldLayoutMk cId="1613896766" sldId="2147484051"/>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924103782" sldId="2147484052"/>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282904014" sldId="2147484053"/>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104216820" sldId="2147484054"/>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928270825" sldId="2147484055"/>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264606935" sldId="2147484056"/>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4152071198" sldId="2147484057"/>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519744686" sldId="2147484058"/>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888908157" sldId="2147484059"/>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991638544" sldId="2147484060"/>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593046448" sldId="2147484061"/>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174414046" sldId="2147484062"/>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988339074" sldId="2147484063"/>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797813037" sldId="2147484064"/>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746830316" sldId="2147484065"/>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40172637" sldId="2147484066"/>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520596608" sldId="2147484067"/>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781789218" sldId="2147484068"/>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23913257" sldId="2147484069"/>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657375461" sldId="2147484070"/>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092463132" sldId="2147484071"/>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549866611" sldId="2147484072"/>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558259149" sldId="2147484073"/>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983165632" sldId="2147484074"/>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797336519" sldId="2147484075"/>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790803528" sldId="2147484076"/>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06628398" sldId="2147484077"/>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858764071" sldId="2147484078"/>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188055194" sldId="2147484079"/>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914119711" sldId="2147484080"/>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979573510" sldId="2147484081"/>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568742268" sldId="2147484082"/>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3383842911" sldId="2147484083"/>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154615634" sldId="2147484084"/>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026823876" sldId="2147484085"/>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80459006" sldId="2147484086"/>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2416048333" sldId="2147484087"/>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880218911" sldId="2147484088"/>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678253245" sldId="2147484089"/>
          </pc:sldLayoutMkLst>
        </pc:sldLayoutChg>
        <pc:sldLayoutChg chg="modTransition">
          <pc:chgData name="Carol Leo" userId="97740902-c377-4bd7-ae19-18c3b42db850" providerId="ADAL" clId="{128EC839-6ACC-4CEE-B524-582816BB82B8}" dt="2024-06-27T19:36:28.466" v="2965"/>
          <pc:sldLayoutMkLst>
            <pc:docMk/>
            <pc:sldMasterMk cId="2800020627" sldId="2147484050"/>
            <pc:sldLayoutMk cId="1426269455" sldId="21474840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013C8-F306-48DB-9E21-9D4E88B2337C}"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0FCED-CC57-4B2B-9E8E-A22F7EAB144F}" type="slidenum">
              <a:rPr lang="en-US" smtClean="0"/>
              <a:t>‹#›</a:t>
            </a:fld>
            <a:endParaRPr lang="en-US"/>
          </a:p>
        </p:txBody>
      </p:sp>
    </p:spTree>
    <p:extLst>
      <p:ext uri="{BB962C8B-B14F-4D97-AF65-F5344CB8AC3E}">
        <p14:creationId xmlns:p14="http://schemas.microsoft.com/office/powerpoint/2010/main" val="229456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0FCED-CC57-4B2B-9E8E-A22F7EAB144F}" type="slidenum">
              <a:rPr lang="en-US" smtClean="0"/>
              <a:t>13</a:t>
            </a:fld>
            <a:endParaRPr lang="en-US"/>
          </a:p>
        </p:txBody>
      </p:sp>
    </p:spTree>
    <p:extLst>
      <p:ext uri="{BB962C8B-B14F-4D97-AF65-F5344CB8AC3E}">
        <p14:creationId xmlns:p14="http://schemas.microsoft.com/office/powerpoint/2010/main" val="78971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56827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89477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svg"/><Relationship Id="rId21" Type="http://schemas.openxmlformats.org/officeDocument/2006/relationships/image" Target="../media/image71.svg"/><Relationship Id="rId34" Type="http://schemas.openxmlformats.org/officeDocument/2006/relationships/image" Target="../media/image84.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33" Type="http://schemas.openxmlformats.org/officeDocument/2006/relationships/image" Target="../media/image83.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svg"/><Relationship Id="rId1" Type="http://schemas.openxmlformats.org/officeDocument/2006/relationships/slideMaster" Target="../slideMasters/slideMaster2.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image" Target="../media/image81.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svg"/><Relationship Id="rId30" Type="http://schemas.openxmlformats.org/officeDocument/2006/relationships/image" Target="../media/image80.png"/><Relationship Id="rId35" Type="http://schemas.openxmlformats.org/officeDocument/2006/relationships/image" Target="../media/image85.svg"/><Relationship Id="rId8" Type="http://schemas.openxmlformats.org/officeDocument/2006/relationships/image" Target="../media/image58.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02.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86.png"/><Relationship Id="rId16" Type="http://schemas.openxmlformats.org/officeDocument/2006/relationships/image" Target="../media/image100.png"/><Relationship Id="rId1" Type="http://schemas.openxmlformats.org/officeDocument/2006/relationships/slideMaster" Target="../slideMasters/slideMaster2.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6.svg"/><Relationship Id="rId21" Type="http://schemas.openxmlformats.org/officeDocument/2006/relationships/image" Target="../media/image123.svg"/><Relationship Id="rId7" Type="http://schemas.openxmlformats.org/officeDocument/2006/relationships/image" Target="../media/image109.svg"/><Relationship Id="rId12" Type="http://schemas.openxmlformats.org/officeDocument/2006/relationships/image" Target="../media/image114.png"/><Relationship Id="rId17" Type="http://schemas.openxmlformats.org/officeDocument/2006/relationships/image" Target="../media/image119.svg"/><Relationship Id="rId25" Type="http://schemas.openxmlformats.org/officeDocument/2006/relationships/image" Target="../media/image127.svg"/><Relationship Id="rId2" Type="http://schemas.openxmlformats.org/officeDocument/2006/relationships/image" Target="../media/image2.png"/><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Master" Target="../slideMasters/slideMaster3.xml"/><Relationship Id="rId6" Type="http://schemas.openxmlformats.org/officeDocument/2006/relationships/image" Target="../media/image108.png"/><Relationship Id="rId11" Type="http://schemas.openxmlformats.org/officeDocument/2006/relationships/image" Target="../media/image113.svg"/><Relationship Id="rId24" Type="http://schemas.openxmlformats.org/officeDocument/2006/relationships/image" Target="../media/image126.png"/><Relationship Id="rId5" Type="http://schemas.openxmlformats.org/officeDocument/2006/relationships/image" Target="../media/image107.svg"/><Relationship Id="rId15" Type="http://schemas.openxmlformats.org/officeDocument/2006/relationships/image" Target="../media/image117.svg"/><Relationship Id="rId23" Type="http://schemas.openxmlformats.org/officeDocument/2006/relationships/image" Target="../media/image125.svg"/><Relationship Id="rId10" Type="http://schemas.openxmlformats.org/officeDocument/2006/relationships/image" Target="../media/image112.png"/><Relationship Id="rId19" Type="http://schemas.openxmlformats.org/officeDocument/2006/relationships/image" Target="../media/image121.svg"/><Relationship Id="rId4" Type="http://schemas.openxmlformats.org/officeDocument/2006/relationships/image" Target="../media/image4.png"/><Relationship Id="rId9" Type="http://schemas.openxmlformats.org/officeDocument/2006/relationships/image" Target="../media/image111.sv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32.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131.svg"/><Relationship Id="rId4" Type="http://schemas.openxmlformats.org/officeDocument/2006/relationships/image" Target="../media/image3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32.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131.svg"/><Relationship Id="rId4" Type="http://schemas.openxmlformats.org/officeDocument/2006/relationships/image" Target="../media/image36.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32.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131.svg"/><Relationship Id="rId4" Type="http://schemas.openxmlformats.org/officeDocument/2006/relationships/image" Target="../media/image36.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32.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131.svg"/><Relationship Id="rId4" Type="http://schemas.openxmlformats.org/officeDocument/2006/relationships/image" Target="../media/image36.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svg"/><Relationship Id="rId21" Type="http://schemas.openxmlformats.org/officeDocument/2006/relationships/image" Target="../media/image71.svg"/><Relationship Id="rId34" Type="http://schemas.openxmlformats.org/officeDocument/2006/relationships/image" Target="../media/image84.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33" Type="http://schemas.openxmlformats.org/officeDocument/2006/relationships/image" Target="../media/image83.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svg"/><Relationship Id="rId1" Type="http://schemas.openxmlformats.org/officeDocument/2006/relationships/slideMaster" Target="../slideMasters/slideMaster3.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image" Target="../media/image81.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svg"/><Relationship Id="rId30" Type="http://schemas.openxmlformats.org/officeDocument/2006/relationships/image" Target="../media/image80.png"/><Relationship Id="rId35" Type="http://schemas.openxmlformats.org/officeDocument/2006/relationships/image" Target="../media/image85.svg"/><Relationship Id="rId8" Type="http://schemas.openxmlformats.org/officeDocument/2006/relationships/image" Target="../media/image58.png"/></Relationships>
</file>

<file path=ppt/slideLayouts/_rels/slideLayout33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02.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86.png"/><Relationship Id="rId16" Type="http://schemas.openxmlformats.org/officeDocument/2006/relationships/image" Target="../media/image100.png"/><Relationship Id="rId1" Type="http://schemas.openxmlformats.org/officeDocument/2006/relationships/slideMaster" Target="../slideMasters/slideMaster3.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41.svg"/><Relationship Id="rId2" Type="http://schemas.openxmlformats.org/officeDocument/2006/relationships/image" Target="../media/image141.png"/><Relationship Id="rId1" Type="http://schemas.openxmlformats.org/officeDocument/2006/relationships/slideMaster" Target="../slideMasters/slideMaster5.xml"/><Relationship Id="rId6" Type="http://schemas.openxmlformats.org/officeDocument/2006/relationships/image" Target="../media/image143.svg"/><Relationship Id="rId5" Type="http://schemas.openxmlformats.org/officeDocument/2006/relationships/image" Target="../media/image133.svg"/><Relationship Id="rId4" Type="http://schemas.openxmlformats.org/officeDocument/2006/relationships/image" Target="../media/image4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145.svg"/><Relationship Id="rId4" Type="http://schemas.openxmlformats.org/officeDocument/2006/relationships/image" Target="../media/image144.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41.svg"/></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0.svg"/><Relationship Id="rId7" Type="http://schemas.openxmlformats.org/officeDocument/2006/relationships/image" Target="../media/image132.sv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149.png"/><Relationship Id="rId5" Type="http://schemas.openxmlformats.org/officeDocument/2006/relationships/image" Target="../media/image131.svg"/><Relationship Id="rId10"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148.svg"/></Relationships>
</file>

<file path=ppt/slideLayouts/_rels/slideLayout36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0.svg"/><Relationship Id="rId7" Type="http://schemas.openxmlformats.org/officeDocument/2006/relationships/image" Target="../media/image132.sv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149.png"/><Relationship Id="rId5" Type="http://schemas.openxmlformats.org/officeDocument/2006/relationships/image" Target="../media/image131.svg"/><Relationship Id="rId10"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148.svg"/></Relationships>
</file>

<file path=ppt/slideLayouts/_rels/slideLayout36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0.svg"/><Relationship Id="rId7" Type="http://schemas.openxmlformats.org/officeDocument/2006/relationships/image" Target="../media/image132.sv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149.png"/><Relationship Id="rId5" Type="http://schemas.openxmlformats.org/officeDocument/2006/relationships/image" Target="../media/image131.svg"/><Relationship Id="rId10"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148.svg"/></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0.svg"/><Relationship Id="rId7" Type="http://schemas.openxmlformats.org/officeDocument/2006/relationships/image" Target="../media/image132.sv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149.png"/><Relationship Id="rId5" Type="http://schemas.openxmlformats.org/officeDocument/2006/relationships/image" Target="../media/image131.svg"/><Relationship Id="rId10"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148.sv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3" Type="http://schemas.openxmlformats.org/officeDocument/2006/relationships/image" Target="../media/image115.svg"/><Relationship Id="rId18" Type="http://schemas.openxmlformats.org/officeDocument/2006/relationships/image" Target="../media/image120.png"/><Relationship Id="rId26" Type="http://schemas.openxmlformats.org/officeDocument/2006/relationships/image" Target="../media/image128.png"/><Relationship Id="rId39" Type="http://schemas.openxmlformats.org/officeDocument/2006/relationships/image" Target="../media/image15.svg"/><Relationship Id="rId21" Type="http://schemas.openxmlformats.org/officeDocument/2006/relationships/image" Target="../media/image123.svg"/><Relationship Id="rId34" Type="http://schemas.openxmlformats.org/officeDocument/2006/relationships/image" Target="../media/image10.png"/><Relationship Id="rId42" Type="http://schemas.openxmlformats.org/officeDocument/2006/relationships/image" Target="../media/image18.png"/><Relationship Id="rId47" Type="http://schemas.openxmlformats.org/officeDocument/2006/relationships/image" Target="../media/image23.svg"/><Relationship Id="rId50" Type="http://schemas.openxmlformats.org/officeDocument/2006/relationships/image" Target="../media/image26.png"/><Relationship Id="rId7" Type="http://schemas.openxmlformats.org/officeDocument/2006/relationships/image" Target="../media/image109.svg"/><Relationship Id="rId2" Type="http://schemas.openxmlformats.org/officeDocument/2006/relationships/image" Target="../media/image2.png"/><Relationship Id="rId16" Type="http://schemas.openxmlformats.org/officeDocument/2006/relationships/image" Target="../media/image118.png"/><Relationship Id="rId29" Type="http://schemas.openxmlformats.org/officeDocument/2006/relationships/image" Target="../media/image5.svg"/><Relationship Id="rId11" Type="http://schemas.openxmlformats.org/officeDocument/2006/relationships/image" Target="../media/image113.svg"/><Relationship Id="rId24" Type="http://schemas.openxmlformats.org/officeDocument/2006/relationships/image" Target="../media/image126.png"/><Relationship Id="rId32" Type="http://schemas.openxmlformats.org/officeDocument/2006/relationships/image" Target="../media/image8.png"/><Relationship Id="rId37" Type="http://schemas.openxmlformats.org/officeDocument/2006/relationships/image" Target="../media/image13.svg"/><Relationship Id="rId40" Type="http://schemas.openxmlformats.org/officeDocument/2006/relationships/image" Target="../media/image16.png"/><Relationship Id="rId45" Type="http://schemas.openxmlformats.org/officeDocument/2006/relationships/image" Target="../media/image21.svg"/><Relationship Id="rId5" Type="http://schemas.openxmlformats.org/officeDocument/2006/relationships/image" Target="../media/image107.svg"/><Relationship Id="rId15" Type="http://schemas.openxmlformats.org/officeDocument/2006/relationships/image" Target="../media/image117.svg"/><Relationship Id="rId23" Type="http://schemas.openxmlformats.org/officeDocument/2006/relationships/image" Target="../media/image125.svg"/><Relationship Id="rId28" Type="http://schemas.openxmlformats.org/officeDocument/2006/relationships/image" Target="../media/image3.svg"/><Relationship Id="rId36" Type="http://schemas.openxmlformats.org/officeDocument/2006/relationships/image" Target="../media/image12.png"/><Relationship Id="rId49" Type="http://schemas.openxmlformats.org/officeDocument/2006/relationships/image" Target="../media/image25.svg"/><Relationship Id="rId10" Type="http://schemas.openxmlformats.org/officeDocument/2006/relationships/image" Target="../media/image112.png"/><Relationship Id="rId19" Type="http://schemas.openxmlformats.org/officeDocument/2006/relationships/image" Target="../media/image121.svg"/><Relationship Id="rId31" Type="http://schemas.openxmlformats.org/officeDocument/2006/relationships/image" Target="../media/image7.svg"/><Relationship Id="rId44"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11.sv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svg"/><Relationship Id="rId30" Type="http://schemas.openxmlformats.org/officeDocument/2006/relationships/image" Target="../media/image6.png"/><Relationship Id="rId35" Type="http://schemas.openxmlformats.org/officeDocument/2006/relationships/image" Target="../media/image11.svg"/><Relationship Id="rId43" Type="http://schemas.openxmlformats.org/officeDocument/2006/relationships/image" Target="../media/image19.svg"/><Relationship Id="rId48" Type="http://schemas.openxmlformats.org/officeDocument/2006/relationships/image" Target="../media/image24.png"/><Relationship Id="rId8" Type="http://schemas.openxmlformats.org/officeDocument/2006/relationships/image" Target="../media/image110.png"/><Relationship Id="rId51" Type="http://schemas.openxmlformats.org/officeDocument/2006/relationships/image" Target="../media/image27.svg"/><Relationship Id="rId3" Type="http://schemas.openxmlformats.org/officeDocument/2006/relationships/image" Target="../media/image106.svg"/><Relationship Id="rId12" Type="http://schemas.openxmlformats.org/officeDocument/2006/relationships/image" Target="../media/image114.png"/><Relationship Id="rId17" Type="http://schemas.openxmlformats.org/officeDocument/2006/relationships/image" Target="../media/image119.svg"/><Relationship Id="rId25" Type="http://schemas.openxmlformats.org/officeDocument/2006/relationships/image" Target="../media/image127.svg"/><Relationship Id="rId33" Type="http://schemas.openxmlformats.org/officeDocument/2006/relationships/image" Target="../media/image9.svg"/><Relationship Id="rId38" Type="http://schemas.openxmlformats.org/officeDocument/2006/relationships/image" Target="../media/image14.png"/><Relationship Id="rId46" Type="http://schemas.openxmlformats.org/officeDocument/2006/relationships/image" Target="../media/image22.png"/><Relationship Id="rId20" Type="http://schemas.openxmlformats.org/officeDocument/2006/relationships/image" Target="../media/image122.png"/><Relationship Id="rId41" Type="http://schemas.openxmlformats.org/officeDocument/2006/relationships/image" Target="../media/image17.svg"/><Relationship Id="rId1" Type="http://schemas.openxmlformats.org/officeDocument/2006/relationships/slideMaster" Target="../slideMasters/slideMaster5.xml"/><Relationship Id="rId6" Type="http://schemas.openxmlformats.org/officeDocument/2006/relationships/image" Target="../media/image108.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41.svg"/><Relationship Id="rId2" Type="http://schemas.openxmlformats.org/officeDocument/2006/relationships/image" Target="../media/image141.png"/><Relationship Id="rId1" Type="http://schemas.openxmlformats.org/officeDocument/2006/relationships/slideMaster" Target="../slideMasters/slideMaster5.xml"/><Relationship Id="rId6" Type="http://schemas.openxmlformats.org/officeDocument/2006/relationships/image" Target="../media/image143.svg"/><Relationship Id="rId5" Type="http://schemas.openxmlformats.org/officeDocument/2006/relationships/image" Target="../media/image133.svg"/><Relationship Id="rId4" Type="http://schemas.openxmlformats.org/officeDocument/2006/relationships/image" Target="../media/image40.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41.svg"/><Relationship Id="rId2" Type="http://schemas.openxmlformats.org/officeDocument/2006/relationships/image" Target="../media/image141.png"/><Relationship Id="rId1" Type="http://schemas.openxmlformats.org/officeDocument/2006/relationships/slideMaster" Target="../slideMasters/slideMaster5.xml"/><Relationship Id="rId6" Type="http://schemas.openxmlformats.org/officeDocument/2006/relationships/image" Target="../media/image143.svg"/><Relationship Id="rId5" Type="http://schemas.openxmlformats.org/officeDocument/2006/relationships/image" Target="../media/image133.svg"/><Relationship Id="rId4" Type="http://schemas.openxmlformats.org/officeDocument/2006/relationships/image" Target="../media/image40.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1.png"/><Relationship Id="rId1" Type="http://schemas.openxmlformats.org/officeDocument/2006/relationships/slideMaster" Target="../slideMasters/slideMaster6.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1.png"/><Relationship Id="rId1" Type="http://schemas.openxmlformats.org/officeDocument/2006/relationships/slideMaster" Target="../slideMasters/slideMaster6.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1.png"/><Relationship Id="rId1" Type="http://schemas.openxmlformats.org/officeDocument/2006/relationships/slideMaster" Target="../slideMasters/slideMaster6.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4.png"/><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7698-E0F4-2294-540B-BAD8AA9E47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DAE649-C9E6-96C7-103B-FC8FE7B57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35F5D3-E971-724B-86B8-8369A978C870}"/>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29C29898-C00A-7F81-7614-365AA2250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408AF-4DC0-57B8-1F1A-D5574059D34E}"/>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2560438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9DEF-8993-1318-672B-43F83E1E9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7009B-EC54-BB96-044C-043C73492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F79F6-D183-23A6-D509-BDC03990A33F}"/>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B105107C-FB85-299F-56AC-47BE00CA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A3EC0-81AA-230E-3576-CC6099127545}"/>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3670754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68825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6608354"/>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215616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1"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605113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7"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033563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1" y="921210"/>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186890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0"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27295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4"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57187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072291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0"/>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57024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1" y="914404"/>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729379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412196-797C-E9E7-DD61-E80D94368C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03522-639B-4C99-1728-609C4BE41A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BE969-9675-F60A-C965-34C6BC2861F5}"/>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82FB09AE-AE73-C87D-DA82-173A88A44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5E844-E35C-7744-2C85-78F705245A66}"/>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415387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082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9848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254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27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33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488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Girl Scout Text Book" panose="02020003000000000000" pitchFamily="18" charset="0"/>
              </a:defRPr>
            </a:lvl1pPr>
            <a:lvl2pPr algn="ctr">
              <a:lnSpc>
                <a:spcPct val="100000"/>
              </a:lnSpc>
              <a:defRPr sz="2400" b="0" i="0">
                <a:solidFill>
                  <a:schemeClr val="bg1"/>
                </a:solidFill>
                <a:latin typeface="Girl Scout Text Book" panose="02020003000000000000" pitchFamily="18" charset="0"/>
              </a:defRPr>
            </a:lvl2pPr>
            <a:lvl3pPr algn="ctr">
              <a:lnSpc>
                <a:spcPct val="100000"/>
              </a:lnSpc>
              <a:defRPr sz="2400" b="0" i="0">
                <a:solidFill>
                  <a:schemeClr val="bg1"/>
                </a:solidFill>
                <a:latin typeface="Girl Scout Text Book" panose="02020003000000000000" pitchFamily="18" charset="0"/>
              </a:defRPr>
            </a:lvl3pPr>
            <a:lvl4pPr algn="ctr">
              <a:lnSpc>
                <a:spcPct val="100000"/>
              </a:lnSpc>
              <a:defRPr sz="2400" b="0" i="0">
                <a:solidFill>
                  <a:schemeClr val="bg1"/>
                </a:solidFill>
                <a:latin typeface="Girl Scout Text Book" panose="02020003000000000000" pitchFamily="18" charset="0"/>
              </a:defRPr>
            </a:lvl4pPr>
            <a:lvl5pPr algn="ctr">
              <a:lnSpc>
                <a:spcPct val="100000"/>
              </a:lnSpc>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297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03944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97034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73982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238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4492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824464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49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Girl Scout Text Book" panose="02020003000000000000" pitchFamily="18" charset="0"/>
              </a:defRPr>
            </a:lvl1pPr>
            <a:lvl2pPr algn="ctr">
              <a:defRPr sz="2400" b="0" i="0">
                <a:solidFill>
                  <a:schemeClr val="bg1"/>
                </a:solidFill>
                <a:latin typeface="Girl Scout Text Book" panose="02020003000000000000" pitchFamily="18" charset="0"/>
              </a:defRPr>
            </a:lvl2pPr>
            <a:lvl3pPr algn="ctr">
              <a:defRPr sz="2400" b="0" i="0">
                <a:solidFill>
                  <a:schemeClr val="bg1"/>
                </a:solidFill>
                <a:latin typeface="Girl Scout Text Book" panose="02020003000000000000" pitchFamily="18" charset="0"/>
              </a:defRPr>
            </a:lvl3pPr>
            <a:lvl4pPr algn="ctr">
              <a:defRPr sz="2400" b="0" i="0">
                <a:solidFill>
                  <a:schemeClr val="bg1"/>
                </a:solidFill>
                <a:latin typeface="Girl Scout Text Book" panose="02020003000000000000" pitchFamily="18" charset="0"/>
              </a:defRPr>
            </a:lvl4pPr>
            <a:lvl5pPr algn="ctr">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769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31417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264115"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WeigWeight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7"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9738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71818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47006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1423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5"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65096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3410028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53153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0445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8748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1635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05314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67532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89943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39"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07165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3755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58392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3"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3278202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8828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58522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411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13403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61127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228601"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877072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6957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26013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94916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211888"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68"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1969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268523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0843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51202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424520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0"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20092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38043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9328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275232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69128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00998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493669"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40950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3"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47907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495245"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03542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92764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46870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498493"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0821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47302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284432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147463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667028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032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02500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53278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3"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333" b="1" i="0">
                <a:solidFill>
                  <a:srgbClr val="FF0000"/>
                </a:solidFill>
                <a:latin typeface="Girl Scout Display Light" panose="02020003000000000000" pitchFamily="18" charset="0"/>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7697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2128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6"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12429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758345" y="561221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1" y="1502415"/>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2" y="2206619"/>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5"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4"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6"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5"/>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7" y="2206619"/>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4" y="2422059"/>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2"/>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5"/>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6" y="3418031"/>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8" y="4783874"/>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4"/>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6"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3" y="4620415"/>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2" y="3763120"/>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758345" y="1003441"/>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292380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467"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1121073"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1132672" y="1446698"/>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134914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3799726"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909064" y="1173726"/>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266524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3"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61081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2115851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3"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1886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3"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333" b="1" i="0">
                <a:solidFill>
                  <a:srgbClr val="FF0000"/>
                </a:solidFill>
                <a:latin typeface="Girl Scout Display Light" panose="02020003000000000000" pitchFamily="18" charset="0"/>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82117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48812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16138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06015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5864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30888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16021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246302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4514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02670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9620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75599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780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78629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2430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p>
          <a:p>
            <a:pPr algn="l"/>
            <a:r>
              <a:rPr lang="en-US" sz="1067" b="0" i="0">
                <a:solidFill>
                  <a:srgbClr val="808080"/>
                </a:solidFill>
                <a:latin typeface="Girl Scout Display Light" panose="02020003000000000000"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1067" b="1" i="0">
              <a:solidFill>
                <a:srgbClr val="FF0000"/>
              </a:solidFill>
              <a:latin typeface="Girl Scout Display Light" panose="02020003000000000000" pitchFamily="18" charset="0"/>
            </a:endParaRP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917322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032320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6"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28147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1"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93359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6" y="228600"/>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811581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8"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890384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1"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43592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6"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87507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335031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F0D50-313F-56C2-E798-ACD7B4CE0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DF961-CCE3-E696-2C24-817588204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40EE-9C4C-6D32-75CC-095C37AE6868}"/>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F16513A9-F0F3-67C9-D645-64FC21BA0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1C282-CCD5-9A19-31E0-DAE181A5DF16}"/>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1564266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58163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1"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1"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45002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62038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1"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44335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6"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1"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6"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a:p>
            <a:pPr marL="121917"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Medium</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21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16027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3" y="342903"/>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2"/>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6"/>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3"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1"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8"/>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2"/>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925383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493707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287526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903681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512797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69279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1404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19264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630036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800012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632053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080733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82158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23653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815134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176161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6508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79460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18487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0"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9500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1"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12965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69"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23862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3"/>
            <a:ext cx="5410200"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6"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1378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4"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72335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8" y="914403"/>
            <a:ext cx="5174541"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8" y="3425696"/>
            <a:ext cx="5174541"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38992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261852"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599"/>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269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2329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20661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32990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72912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069732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635353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81000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5907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8276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491729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442466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153383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26136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928038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84297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222807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15956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83749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35063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3382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63917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135993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p>
        </p:txBody>
      </p:sp>
    </p:spTree>
    <p:extLst>
      <p:ext uri="{BB962C8B-B14F-4D97-AF65-F5344CB8AC3E}">
        <p14:creationId xmlns:p14="http://schemas.microsoft.com/office/powerpoint/2010/main" val="129586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769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756482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14203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18558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491106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7533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84820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20155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26224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6608354"/>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172418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13765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8603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432974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6608354"/>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33916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760607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6608354"/>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77592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1"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3724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7"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24194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1" y="921210"/>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501487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0"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4450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4"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474325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25465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0"/>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2704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14163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1" y="914404"/>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225581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68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96917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099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830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942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264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Girl Scout Text Book" panose="02020003000000000000" pitchFamily="18" charset="0"/>
              </a:defRPr>
            </a:lvl1pPr>
            <a:lvl2pPr algn="ctr">
              <a:lnSpc>
                <a:spcPct val="100000"/>
              </a:lnSpc>
              <a:defRPr sz="2400" b="0" i="0">
                <a:solidFill>
                  <a:schemeClr val="bg1"/>
                </a:solidFill>
                <a:latin typeface="Girl Scout Text Book" panose="02020003000000000000" pitchFamily="18" charset="0"/>
              </a:defRPr>
            </a:lvl2pPr>
            <a:lvl3pPr algn="ctr">
              <a:lnSpc>
                <a:spcPct val="100000"/>
              </a:lnSpc>
              <a:defRPr sz="2400" b="0" i="0">
                <a:solidFill>
                  <a:schemeClr val="bg1"/>
                </a:solidFill>
                <a:latin typeface="Girl Scout Text Book" panose="02020003000000000000" pitchFamily="18" charset="0"/>
              </a:defRPr>
            </a:lvl3pPr>
            <a:lvl4pPr algn="ctr">
              <a:lnSpc>
                <a:spcPct val="100000"/>
              </a:lnSpc>
              <a:defRPr sz="2400" b="0" i="0">
                <a:solidFill>
                  <a:schemeClr val="bg1"/>
                </a:solidFill>
                <a:latin typeface="Girl Scout Text Book" panose="02020003000000000000" pitchFamily="18" charset="0"/>
              </a:defRPr>
            </a:lvl4pPr>
            <a:lvl5pPr algn="ctr">
              <a:lnSpc>
                <a:spcPct val="100000"/>
              </a:lnSpc>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386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81783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5097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208362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454641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799140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55271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56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Girl Scout Text Book" panose="02020003000000000000" pitchFamily="18" charset="0"/>
              </a:defRPr>
            </a:lvl1pPr>
            <a:lvl2pPr algn="ctr">
              <a:defRPr sz="2400" b="0" i="0">
                <a:solidFill>
                  <a:schemeClr val="bg1"/>
                </a:solidFill>
                <a:latin typeface="Girl Scout Text Book" panose="02020003000000000000" pitchFamily="18" charset="0"/>
              </a:defRPr>
            </a:lvl2pPr>
            <a:lvl3pPr algn="ctr">
              <a:defRPr sz="2400" b="0" i="0">
                <a:solidFill>
                  <a:schemeClr val="bg1"/>
                </a:solidFill>
                <a:latin typeface="Girl Scout Text Book" panose="02020003000000000000" pitchFamily="18" charset="0"/>
              </a:defRPr>
            </a:lvl3pPr>
            <a:lvl4pPr algn="ctr">
              <a:defRPr sz="2400" b="0" i="0">
                <a:solidFill>
                  <a:schemeClr val="bg1"/>
                </a:solidFill>
                <a:latin typeface="Girl Scout Text Book" panose="02020003000000000000" pitchFamily="18" charset="0"/>
              </a:defRPr>
            </a:lvl4pPr>
            <a:lvl5pPr algn="ctr">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54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12581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264115"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WeigWeight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7"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75131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78392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51315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58676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11570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5"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5165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76659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3214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5323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81058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03672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4232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69988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39"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11122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03370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05C3-39E7-F8A9-5696-38F2A2AAAD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F5581-62BA-2B1F-0509-33E522AB8A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59F57-2B00-2107-AD43-05688138A761}"/>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0E9B2EF5-2077-BD47-3BE6-4E281C04A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62A55-7F7D-65D5-27FA-68887D0D05B6}"/>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680501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p>
          <a:p>
            <a:pPr algn="l"/>
            <a:r>
              <a:rPr lang="en-US" sz="1067" b="0" i="0">
                <a:solidFill>
                  <a:srgbClr val="808080"/>
                </a:solidFill>
                <a:latin typeface="Girl Scout Display Light" panose="02020003000000000000"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1067" b="1" i="0">
              <a:solidFill>
                <a:srgbClr val="FF0000"/>
              </a:solidFill>
              <a:latin typeface="Girl Scout Display Light" panose="02020003000000000000" pitchFamily="18" charset="0"/>
            </a:endParaRP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87272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73940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74378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3638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8116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7045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45523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228601"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7613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19163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450838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14492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89484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211888"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68"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25833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01915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82689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93289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0"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4856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9731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73820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31263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84374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44353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6"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48499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493669"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42105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495245"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34002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953850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4898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498493"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83715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64869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000929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90188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12082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032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580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1"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61763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837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14992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6"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441225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758345" y="561221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1" y="1502415"/>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2" y="2206619"/>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5"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4"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6"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5"/>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7" y="2206619"/>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4" y="2422059"/>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2"/>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5"/>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6" y="3418031"/>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8" y="4783874"/>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4"/>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6"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3" y="4620415"/>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2" y="3763120"/>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758345" y="1003441"/>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3335397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467"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1121073"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1132672" y="1446698"/>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115431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3799726"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909064" y="1173726"/>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1860228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Divider page style B">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solidFill>
                <a:srgbClr val="008745"/>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029" y="-736607"/>
            <a:ext cx="5780424" cy="5780424"/>
          </a:xfrm>
          <a:prstGeom prst="rect">
            <a:avLst/>
          </a:prstGeom>
        </p:spPr>
      </p:pic>
      <p:sp>
        <p:nvSpPr>
          <p:cNvPr id="5"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DIVIDER PAGE</a:t>
            </a:r>
          </a:p>
        </p:txBody>
      </p:sp>
      <p:sp>
        <p:nvSpPr>
          <p:cNvPr id="9" name="Title 1"/>
          <p:cNvSpPr txBox="1">
            <a:spLocks/>
          </p:cNvSpPr>
          <p:nvPr userDrawn="1"/>
        </p:nvSpPr>
        <p:spPr>
          <a:xfrm>
            <a:off x="564069" y="1722138"/>
            <a:ext cx="10972800" cy="954793"/>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sz="5733"/>
          </a:p>
        </p:txBody>
      </p:sp>
      <p:sp>
        <p:nvSpPr>
          <p:cNvPr id="11" name="Title 1"/>
          <p:cNvSpPr>
            <a:spLocks noGrp="1"/>
          </p:cNvSpPr>
          <p:nvPr>
            <p:ph type="title"/>
          </p:nvPr>
        </p:nvSpPr>
        <p:spPr>
          <a:xfrm>
            <a:off x="570227" y="1925338"/>
            <a:ext cx="10972800" cy="954793"/>
          </a:xfrm>
        </p:spPr>
        <p:txBody>
          <a:bodyPr>
            <a:normAutofit/>
          </a:bodyPr>
          <a:lstStyle>
            <a:lvl1pPr algn="l">
              <a:defRPr sz="5733"/>
            </a:lvl1pPr>
          </a:lstStyle>
          <a:p>
            <a:r>
              <a:rPr lang="en-US"/>
              <a:t>Click to edit Master title style</a:t>
            </a:r>
          </a:p>
        </p:txBody>
      </p:sp>
    </p:spTree>
    <p:extLst>
      <p:ext uri="{BB962C8B-B14F-4D97-AF65-F5344CB8AC3E}">
        <p14:creationId xmlns:p14="http://schemas.microsoft.com/office/powerpoint/2010/main" val="3024811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10" name="Picture Placeholder 2"/>
          <p:cNvSpPr>
            <a:spLocks noGrp="1"/>
          </p:cNvSpPr>
          <p:nvPr>
            <p:ph type="pic" idx="10"/>
          </p:nvPr>
        </p:nvSpPr>
        <p:spPr>
          <a:xfrm>
            <a:off x="0" y="1508734"/>
            <a:ext cx="12192000" cy="5366708"/>
          </a:xfrm>
          <a:prstGeom prst="rect">
            <a:avLst/>
          </a:prstGeom>
        </p:spPr>
        <p:txBody>
          <a:bodyPr/>
          <a:lstStyle>
            <a:lvl1pPr marL="0" indent="0">
              <a:buNone/>
              <a:defRPr sz="42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3" name="Subtitle 2"/>
          <p:cNvSpPr>
            <a:spLocks noGrp="1"/>
          </p:cNvSpPr>
          <p:nvPr>
            <p:ph type="subTitle" idx="1"/>
          </p:nvPr>
        </p:nvSpPr>
        <p:spPr>
          <a:xfrm>
            <a:off x="556382" y="4207949"/>
            <a:ext cx="11079237" cy="1308379"/>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4267" b="1" i="0" dirty="0">
                <a:solidFill>
                  <a:srgbClr val="00AE58"/>
                </a:solidFill>
                <a:latin typeface="Arial"/>
                <a:cs typeface="Arial"/>
              </a:defRPr>
            </a:lvl1pPr>
          </a:lstStyle>
          <a:p>
            <a:pPr marL="0" lvl="0" algn="ctr"/>
            <a:r>
              <a:rPr lang="en-US"/>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7" y="210353"/>
            <a:ext cx="2161388" cy="938784"/>
          </a:xfrm>
          <a:prstGeom prst="rect">
            <a:avLst/>
          </a:prstGeom>
        </p:spPr>
      </p:pic>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Arial"/>
              </a:rPr>
              <a:t>TITLE</a:t>
            </a:r>
            <a:r>
              <a:rPr lang="en-US" sz="2400" baseline="0">
                <a:latin typeface="Arial"/>
              </a:rPr>
              <a:t> STYLE A</a:t>
            </a:r>
            <a:endParaRPr lang="en-US" sz="2400">
              <a:latin typeface="Arial"/>
            </a:endParaRPr>
          </a:p>
        </p:txBody>
      </p:sp>
    </p:spTree>
    <p:extLst>
      <p:ext uri="{BB962C8B-B14F-4D97-AF65-F5344CB8AC3E}">
        <p14:creationId xmlns:p14="http://schemas.microsoft.com/office/powerpoint/2010/main" val="3273617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5619987"/>
            <a:ext cx="12192003" cy="1238013"/>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Arial"/>
            </a:endParaRPr>
          </a:p>
        </p:txBody>
      </p:sp>
      <p:sp>
        <p:nvSpPr>
          <p:cNvPr id="7" name="Picture Placeholder 6"/>
          <p:cNvSpPr>
            <a:spLocks noGrp="1"/>
          </p:cNvSpPr>
          <p:nvPr>
            <p:ph type="pic" sz="quarter" idx="10"/>
          </p:nvPr>
        </p:nvSpPr>
        <p:spPr>
          <a:xfrm>
            <a:off x="0" y="1510138"/>
            <a:ext cx="12192000" cy="4109849"/>
          </a:xfrm>
          <a:prstGeom prst="rect">
            <a:avLst/>
          </a:prstGeom>
        </p:spPr>
        <p:txBody>
          <a:bodyPr/>
          <a:lstStyle>
            <a:lvl1pPr marL="0" indent="0">
              <a:buNone/>
              <a:defRPr/>
            </a:lvl1pPr>
          </a:lstStyle>
          <a:p>
            <a:endParaRPr lang="en-US"/>
          </a:p>
        </p:txBody>
      </p:sp>
      <p:sp>
        <p:nvSpPr>
          <p:cNvPr id="2" name="Title 1"/>
          <p:cNvSpPr>
            <a:spLocks noGrp="1"/>
          </p:cNvSpPr>
          <p:nvPr>
            <p:ph type="title"/>
          </p:nvPr>
        </p:nvSpPr>
        <p:spPr>
          <a:xfrm>
            <a:off x="0" y="5619987"/>
            <a:ext cx="12192000" cy="1238013"/>
          </a:xfrm>
          <a:noFill/>
          <a:ln>
            <a:noFill/>
          </a:ln>
        </p:spPr>
        <p:txBody>
          <a:bodyPr lIns="274320" tIns="45720" rIns="182880"/>
          <a:lstStyle/>
          <a:p>
            <a:r>
              <a:rPr lang="en-US"/>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7" y="210353"/>
            <a:ext cx="2161388" cy="938784"/>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TITLE</a:t>
            </a:r>
            <a:r>
              <a:rPr lang="en-US" sz="2400" baseline="0">
                <a:latin typeface="Arial"/>
              </a:rPr>
              <a:t> STYLE B</a:t>
            </a:r>
            <a:endParaRPr lang="en-US" sz="2400">
              <a:latin typeface="Arial"/>
            </a:endParaRPr>
          </a:p>
        </p:txBody>
      </p:sp>
    </p:spTree>
    <p:extLst>
      <p:ext uri="{BB962C8B-B14F-4D97-AF65-F5344CB8AC3E}">
        <p14:creationId xmlns:p14="http://schemas.microsoft.com/office/powerpoint/2010/main" val="1071770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a:p>
        </p:txBody>
      </p:sp>
      <p:sp>
        <p:nvSpPr>
          <p:cNvPr id="5" name="Text Placeholder 4"/>
          <p:cNvSpPr>
            <a:spLocks noGrp="1"/>
          </p:cNvSpPr>
          <p:nvPr>
            <p:ph type="body" sz="quarter" idx="13"/>
          </p:nvPr>
        </p:nvSpPr>
        <p:spPr>
          <a:xfrm>
            <a:off x="341375"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4"/>
          </p:nvPr>
        </p:nvSpPr>
        <p:spPr>
          <a:xfrm>
            <a:off x="459167" y="6360027"/>
            <a:ext cx="7083947" cy="209549"/>
          </a:xfrm>
        </p:spPr>
        <p:txBody>
          <a:bodyPr/>
          <a:lstStyle/>
          <a:p>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TEXT ONLY PAGE</a:t>
            </a:r>
          </a:p>
        </p:txBody>
      </p:sp>
    </p:spTree>
    <p:extLst>
      <p:ext uri="{BB962C8B-B14F-4D97-AF65-F5344CB8AC3E}">
        <p14:creationId xmlns:p14="http://schemas.microsoft.com/office/powerpoint/2010/main" val="1892450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6" y="228600"/>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2676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463297" y="626534"/>
            <a:ext cx="10024300" cy="741501"/>
          </a:xfrm>
        </p:spPr>
        <p:txBody>
          <a:bodyPr lIns="0" tIns="0" rIns="0" bIns="0" anchor="t"/>
          <a:lstStyle>
            <a:lvl1pPr>
              <a:defRPr>
                <a:solidFill>
                  <a:schemeClr val="bg1"/>
                </a:solidFill>
              </a:defRPr>
            </a:lvl1pPr>
          </a:lstStyle>
          <a:p>
            <a:r>
              <a:rPr lang="en-US"/>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1" cap="all">
                <a:solidFill>
                  <a:schemeClr val="bg1"/>
                </a:solidFil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WITH EYEBROW</a:t>
            </a:r>
          </a:p>
        </p:txBody>
      </p:sp>
      <p:sp>
        <p:nvSpPr>
          <p:cNvPr id="5" name="Content Placeholder 4"/>
          <p:cNvSpPr>
            <a:spLocks noGrp="1"/>
          </p:cNvSpPr>
          <p:nvPr>
            <p:ph sz="quarter" idx="15"/>
          </p:nvPr>
        </p:nvSpPr>
        <p:spPr>
          <a:xfrm>
            <a:off x="342691" y="1828801"/>
            <a:ext cx="10449484" cy="4180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16"/>
          </p:nvPr>
        </p:nvSpPr>
        <p:spPr>
          <a:xfrm>
            <a:off x="459167" y="6360027"/>
            <a:ext cx="7083947" cy="209549"/>
          </a:xfrm>
        </p:spPr>
        <p:txBody>
          <a:bodyPr/>
          <a:lstStyle/>
          <a:p>
            <a:endParaRPr lang="en-US"/>
          </a:p>
        </p:txBody>
      </p:sp>
    </p:spTree>
    <p:extLst>
      <p:ext uri="{BB962C8B-B14F-4D97-AF65-F5344CB8AC3E}">
        <p14:creationId xmlns:p14="http://schemas.microsoft.com/office/powerpoint/2010/main" val="2220046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517954"/>
            <a:ext cx="12192000" cy="5352143"/>
          </a:xfrm>
          <a:prstGeom prst="rect">
            <a:avLst/>
          </a:prstGeom>
        </p:spPr>
        <p:txBody>
          <a:bodyPr/>
          <a:lstStyle>
            <a:lvl1pPr marL="0" indent="0">
              <a:buNone/>
              <a:defRPr/>
            </a:lvl1pPr>
          </a:lstStyle>
          <a:p>
            <a:r>
              <a:rPr lang="en-US"/>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703931" y="2122314"/>
            <a:ext cx="10721576" cy="4095383"/>
          </a:xfrm>
          <a:solidFill>
            <a:srgbClr val="FFFFFF">
              <a:alpha val="90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TITLE &amp; FULL-WIDTH IMAGE</a:t>
            </a:r>
          </a:p>
        </p:txBody>
      </p:sp>
    </p:spTree>
    <p:extLst>
      <p:ext uri="{BB962C8B-B14F-4D97-AF65-F5344CB8AC3E}">
        <p14:creationId xmlns:p14="http://schemas.microsoft.com/office/powerpoint/2010/main" val="244493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10" name="Picture Placeholder 2"/>
          <p:cNvSpPr>
            <a:spLocks noGrp="1"/>
          </p:cNvSpPr>
          <p:nvPr>
            <p:ph type="pic" idx="10"/>
          </p:nvPr>
        </p:nvSpPr>
        <p:spPr>
          <a:xfrm>
            <a:off x="0" y="1512600"/>
            <a:ext cx="12192000" cy="5356833"/>
          </a:xfrm>
          <a:prstGeom prst="rect">
            <a:avLst/>
          </a:prstGeom>
        </p:spPr>
        <p:txBody>
          <a:bodyPr>
            <a:normAutofit/>
          </a:bodyPr>
          <a:lstStyle>
            <a:lvl1pPr marL="0" indent="0">
              <a:buNone/>
              <a:defRPr sz="26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6" name="Text Placeholder 5"/>
          <p:cNvSpPr>
            <a:spLocks noGrp="1"/>
          </p:cNvSpPr>
          <p:nvPr>
            <p:ph type="body" sz="quarter" idx="13"/>
          </p:nvPr>
        </p:nvSpPr>
        <p:spPr>
          <a:xfrm>
            <a:off x="342692" y="1975924"/>
            <a:ext cx="5572685" cy="4498848"/>
          </a:xfrm>
          <a:solidFill>
            <a:schemeClr val="bg1">
              <a:alpha val="90000"/>
            </a:schemeClr>
          </a:solidFill>
        </p:spPr>
        <p:txBody>
          <a:bodyPr>
            <a:normAutofit/>
          </a:bodyPr>
          <a:lstStyle>
            <a:lvl1pPr marL="313259" indent="-313259">
              <a:buFont typeface="Arial"/>
              <a:buChar char="•"/>
              <a:defRPr sz="2667"/>
            </a:lvl1pPr>
            <a:lvl2pPr marL="829713" indent="-380990">
              <a:buFont typeface="Arial"/>
              <a:buChar char="•"/>
              <a:defRPr sz="2667"/>
            </a:lvl2pPr>
            <a:lvl3pPr marL="1299601" indent="-304792">
              <a:buFont typeface="Courier New"/>
              <a:buChar char="o"/>
              <a:defRPr sz="2667"/>
            </a:lvl3pPr>
            <a:lvl4pPr marL="1813939" indent="-304792">
              <a:buFont typeface="Arial"/>
              <a:buChar char="•"/>
              <a:defRPr sz="2667"/>
            </a:lvl4pPr>
            <a:lvl5pPr marL="2360025" indent="-304792">
              <a:buFont typeface="Lucida Grande"/>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FULL BLEED AND TEXT LEFT</a:t>
            </a:r>
          </a:p>
        </p:txBody>
      </p:sp>
    </p:spTree>
    <p:extLst>
      <p:ext uri="{BB962C8B-B14F-4D97-AF65-F5344CB8AC3E}">
        <p14:creationId xmlns:p14="http://schemas.microsoft.com/office/powerpoint/2010/main" val="2866734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10" name="Picture Placeholder 2"/>
          <p:cNvSpPr>
            <a:spLocks noGrp="1"/>
          </p:cNvSpPr>
          <p:nvPr>
            <p:ph type="pic" idx="10"/>
          </p:nvPr>
        </p:nvSpPr>
        <p:spPr>
          <a:xfrm>
            <a:off x="0" y="1512600"/>
            <a:ext cx="12192000" cy="5356833"/>
          </a:xfrm>
          <a:prstGeom prst="rect">
            <a:avLst/>
          </a:prstGeom>
        </p:spPr>
        <p:txBody>
          <a:bodyPr>
            <a:normAutofit/>
          </a:bodyPr>
          <a:lstStyle>
            <a:lvl1pPr marL="0" indent="0">
              <a:buNone/>
              <a:defRPr sz="26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6" name="Text Placeholder 5"/>
          <p:cNvSpPr>
            <a:spLocks noGrp="1"/>
          </p:cNvSpPr>
          <p:nvPr>
            <p:ph type="body" sz="quarter" idx="13"/>
          </p:nvPr>
        </p:nvSpPr>
        <p:spPr>
          <a:xfrm>
            <a:off x="6045609" y="1975105"/>
            <a:ext cx="5795607" cy="4306607"/>
          </a:xfrm>
          <a:solidFill>
            <a:schemeClr val="bg1">
              <a:alpha val="90000"/>
            </a:schemeClr>
          </a:solidFill>
        </p:spPr>
        <p:txBody>
          <a:bodyPr>
            <a:normAutofit/>
          </a:bodyPr>
          <a:lstStyle>
            <a:lvl1pPr marL="313259" indent="-313259">
              <a:buFont typeface="Arial"/>
              <a:buChar char="•"/>
              <a:defRPr sz="2667"/>
            </a:lvl1pPr>
            <a:lvl2pPr marL="829713" indent="-380990">
              <a:buFont typeface="Arial"/>
              <a:buChar char="•"/>
              <a:defRPr sz="2667"/>
            </a:lvl2pPr>
            <a:lvl3pPr marL="1299601" indent="-304792">
              <a:buFont typeface="Courier New"/>
              <a:buChar char="o"/>
              <a:defRPr sz="2667"/>
            </a:lvl3pPr>
            <a:lvl4pPr marL="1813939" indent="-304792">
              <a:buFont typeface="Arial"/>
              <a:buChar char="•"/>
              <a:defRPr sz="2667"/>
            </a:lvl4pPr>
            <a:lvl5pPr marL="2360025" indent="-304792">
              <a:buFont typeface="Lucida Grande"/>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FULL BLEED</a:t>
            </a:r>
            <a:r>
              <a:rPr lang="en-US" sz="2400" baseline="0">
                <a:latin typeface="Arial"/>
              </a:rPr>
              <a:t> </a:t>
            </a:r>
            <a:r>
              <a:rPr lang="en-US" sz="2400">
                <a:latin typeface="Arial"/>
              </a:rPr>
              <a:t>AND TEXT RIGHT</a:t>
            </a:r>
          </a:p>
        </p:txBody>
      </p:sp>
    </p:spTree>
    <p:extLst>
      <p:ext uri="{BB962C8B-B14F-4D97-AF65-F5344CB8AC3E}">
        <p14:creationId xmlns:p14="http://schemas.microsoft.com/office/powerpoint/2010/main" val="32134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9" name="Text Placeholder 8"/>
          <p:cNvSpPr>
            <a:spLocks noGrp="1"/>
          </p:cNvSpPr>
          <p:nvPr>
            <p:ph type="body" sz="quarter" idx="12"/>
          </p:nvPr>
        </p:nvSpPr>
        <p:spPr>
          <a:xfrm>
            <a:off x="350987" y="1524000"/>
            <a:ext cx="10858120" cy="730885"/>
          </a:xfrm>
          <a:prstGeom prst="rect">
            <a:avLst/>
          </a:prstGeom>
        </p:spPr>
        <p:txBody>
          <a:bodyPr/>
          <a:lstStyle>
            <a:lvl1pPr marL="0" indent="0">
              <a:buFontTx/>
              <a:buNone/>
              <a:defRPr b="1">
                <a:latin typeface="Arial"/>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482" y="6191746"/>
            <a:ext cx="572844" cy="546111"/>
          </a:xfrm>
          <a:prstGeom prst="rect">
            <a:avLst/>
          </a:prstGeom>
        </p:spPr>
      </p:pic>
      <p:sp>
        <p:nvSpPr>
          <p:cNvPr id="10" name="Rectangle 9"/>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TITLE &amp;</a:t>
            </a:r>
            <a:r>
              <a:rPr lang="en-US" sz="2400" baseline="0">
                <a:latin typeface="Arial"/>
              </a:rPr>
              <a:t> SUBTITLE</a:t>
            </a:r>
            <a:endParaRPr lang="en-US" sz="2400">
              <a:latin typeface="Arial"/>
            </a:endParaRPr>
          </a:p>
        </p:txBody>
      </p:sp>
      <p:sp>
        <p:nvSpPr>
          <p:cNvPr id="11" name="Footer Placeholder 3"/>
          <p:cNvSpPr>
            <a:spLocks noGrp="1"/>
          </p:cNvSpPr>
          <p:nvPr>
            <p:ph type="ftr" sz="quarter" idx="14"/>
          </p:nvPr>
        </p:nvSpPr>
        <p:spPr>
          <a:xfrm>
            <a:off x="938784" y="6360027"/>
            <a:ext cx="7083947" cy="209549"/>
          </a:xfrm>
        </p:spPr>
        <p:txBody>
          <a:bodyPr/>
          <a:lstStyle/>
          <a:p>
            <a:endParaRPr lang="en-US"/>
          </a:p>
        </p:txBody>
      </p:sp>
    </p:spTree>
    <p:extLst>
      <p:ext uri="{BB962C8B-B14F-4D97-AF65-F5344CB8AC3E}">
        <p14:creationId xmlns:p14="http://schemas.microsoft.com/office/powerpoint/2010/main" val="1276357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482" y="6191746"/>
            <a:ext cx="572844" cy="546111"/>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TITLE ONLY</a:t>
            </a:r>
          </a:p>
        </p:txBody>
      </p:sp>
      <p:sp>
        <p:nvSpPr>
          <p:cNvPr id="8" name="Footer Placeholder 3"/>
          <p:cNvSpPr>
            <a:spLocks noGrp="1"/>
          </p:cNvSpPr>
          <p:nvPr>
            <p:ph type="ftr" sz="quarter" idx="12"/>
          </p:nvPr>
        </p:nvSpPr>
        <p:spPr>
          <a:xfrm>
            <a:off x="938784" y="6360027"/>
            <a:ext cx="7083947" cy="209549"/>
          </a:xfrm>
        </p:spPr>
        <p:txBody>
          <a:bodyPr/>
          <a:lstStyle/>
          <a:p>
            <a:endParaRPr lang="en-US"/>
          </a:p>
        </p:txBody>
      </p:sp>
    </p:spTree>
    <p:extLst>
      <p:ext uri="{BB962C8B-B14F-4D97-AF65-F5344CB8AC3E}">
        <p14:creationId xmlns:p14="http://schemas.microsoft.com/office/powerpoint/2010/main" val="1066059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7" y="626534"/>
            <a:ext cx="10024300" cy="741501"/>
          </a:xfrm>
        </p:spPr>
        <p:txBody>
          <a:bodyPr lIns="0" tIns="0" rIns="0" bIns="0" anchor="t"/>
          <a:lstStyle>
            <a:lvl1pPr>
              <a:defRPr>
                <a:solidFill>
                  <a:srgbClr val="000000"/>
                </a:solidFill>
              </a:defRPr>
            </a:lvl1pPr>
          </a:lstStyle>
          <a:p>
            <a:r>
              <a:rPr lang="en-US"/>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a:p>
        </p:txBody>
      </p:sp>
      <p:sp>
        <p:nvSpPr>
          <p:cNvPr id="8" name="Text Placeholder 7"/>
          <p:cNvSpPr>
            <a:spLocks noGrp="1"/>
          </p:cNvSpPr>
          <p:nvPr>
            <p:ph type="body" sz="quarter" idx="13"/>
          </p:nvPr>
        </p:nvSpPr>
        <p:spPr>
          <a:xfrm>
            <a:off x="6697134"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Arial"/>
                <a:cs typeface="Aria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1" cap="all">
                <a:solidFill>
                  <a:srgbClr val="000000"/>
                </a:solidFil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WITH EYEBROW &amp; IMAGE LEFT</a:t>
            </a:r>
          </a:p>
        </p:txBody>
      </p:sp>
      <p:sp>
        <p:nvSpPr>
          <p:cNvPr id="5" name="Content Placeholder 4"/>
          <p:cNvSpPr>
            <a:spLocks noGrp="1"/>
          </p:cNvSpPr>
          <p:nvPr>
            <p:ph sz="quarter" idx="15"/>
          </p:nvPr>
        </p:nvSpPr>
        <p:spPr>
          <a:xfrm>
            <a:off x="342693" y="1408814"/>
            <a:ext cx="6354441" cy="4180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648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7" y="626534"/>
            <a:ext cx="10024300" cy="741501"/>
          </a:xfrm>
        </p:spPr>
        <p:txBody>
          <a:bodyPr lIns="0" tIns="0" rIns="0" bIns="0" anchor="t"/>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5413523" y="1408813"/>
            <a:ext cx="6354972" cy="4162464"/>
          </a:xfrm>
          <a:prstGeom prst="rect">
            <a:avLst/>
          </a:prstGeom>
        </p:spPr>
        <p:txBody>
          <a:bodyPr/>
          <a:lstStyle>
            <a:lvl1pPr marL="0" indent="0">
              <a:buSzPct val="90000"/>
              <a:buFont typeface="Arial"/>
              <a:buNone/>
              <a:defRPr sz="2667" b="0" i="0">
                <a:latin typeface="Arial"/>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a:p>
        </p:txBody>
      </p:sp>
      <p:sp>
        <p:nvSpPr>
          <p:cNvPr id="8" name="Text Placeholder 7"/>
          <p:cNvSpPr>
            <a:spLocks noGrp="1"/>
          </p:cNvSpPr>
          <p:nvPr>
            <p:ph type="body" sz="quarter" idx="13"/>
          </p:nvPr>
        </p:nvSpPr>
        <p:spPr>
          <a:xfrm>
            <a:off x="34269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Arial"/>
                <a:cs typeface="Aria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1" cap="all">
                <a:solidFill>
                  <a:srgbClr val="000000"/>
                </a:solidFil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12" name="Rectangle 11"/>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WITH EYEBROW &amp; IMAGE RIGHT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Tree>
    <p:extLst>
      <p:ext uri="{BB962C8B-B14F-4D97-AF65-F5344CB8AC3E}">
        <p14:creationId xmlns:p14="http://schemas.microsoft.com/office/powerpoint/2010/main" val="959696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right">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5413249" y="1408813"/>
            <a:ext cx="6354972" cy="4162464"/>
          </a:xfrm>
          <a:prstGeom prst="rect">
            <a:avLst/>
          </a:prstGeom>
        </p:spPr>
        <p:txBody>
          <a:bodyPr/>
          <a:lstStyle>
            <a:lvl1pPr marL="0" indent="0">
              <a:buSzPct val="90000"/>
              <a:buFont typeface="Arial"/>
              <a:buNone/>
              <a:defRPr sz="2667" b="0" i="0">
                <a:latin typeface="Arial"/>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8" name="Text Placeholder 7"/>
          <p:cNvSpPr>
            <a:spLocks noGrp="1"/>
          </p:cNvSpPr>
          <p:nvPr>
            <p:ph type="body" sz="quarter" idx="13"/>
          </p:nvPr>
        </p:nvSpPr>
        <p:spPr>
          <a:xfrm>
            <a:off x="34269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Arial"/>
                <a:cs typeface="Aria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IMAGE RIGHT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1" name="Footer Placeholder 4"/>
          <p:cNvSpPr>
            <a:spLocks noGrp="1"/>
          </p:cNvSpPr>
          <p:nvPr>
            <p:ph type="ftr" sz="quarter" idx="12"/>
          </p:nvPr>
        </p:nvSpPr>
        <p:spPr>
          <a:xfrm>
            <a:off x="942453" y="6360027"/>
            <a:ext cx="7083947" cy="209549"/>
          </a:xfrm>
        </p:spPr>
        <p:txBody>
          <a:bodyPr/>
          <a:lstStyle/>
          <a:p>
            <a:endParaRPr lang="en-US">
              <a:solidFill>
                <a:srgbClr val="FFFFFF"/>
              </a:solidFill>
              <a:latin typeface="Arial"/>
              <a:cs typeface="Arial"/>
            </a:endParaRPr>
          </a:p>
        </p:txBody>
      </p:sp>
    </p:spTree>
    <p:extLst>
      <p:ext uri="{BB962C8B-B14F-4D97-AF65-F5344CB8AC3E}">
        <p14:creationId xmlns:p14="http://schemas.microsoft.com/office/powerpoint/2010/main" val="1181670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BLANK</a:t>
            </a:r>
          </a:p>
        </p:txBody>
      </p:sp>
    </p:spTree>
    <p:extLst>
      <p:ext uri="{BB962C8B-B14F-4D97-AF65-F5344CB8AC3E}">
        <p14:creationId xmlns:p14="http://schemas.microsoft.com/office/powerpoint/2010/main" val="91766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8"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3979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Content page with image left">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358441" y="1408813"/>
            <a:ext cx="6354972" cy="4162464"/>
          </a:xfrm>
          <a:prstGeom prst="rect">
            <a:avLst/>
          </a:prstGeom>
        </p:spPr>
        <p:txBody>
          <a:bodyPr/>
          <a:lstStyle>
            <a:lvl1pPr marL="0" indent="0">
              <a:buSzPct val="90000"/>
              <a:buFont typeface="Arial"/>
              <a:buNone/>
              <a:defRPr sz="2667" b="0" i="0">
                <a:latin typeface="Arial"/>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8" name="Text Placeholder 7"/>
          <p:cNvSpPr>
            <a:spLocks noGrp="1"/>
          </p:cNvSpPr>
          <p:nvPr>
            <p:ph type="body" sz="quarter" idx="13"/>
          </p:nvPr>
        </p:nvSpPr>
        <p:spPr>
          <a:xfrm>
            <a:off x="671341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Arial"/>
                <a:cs typeface="Arial"/>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WITH TEXT</a:t>
            </a:r>
            <a:r>
              <a:rPr lang="en-US" sz="2400" baseline="0">
                <a:latin typeface="Arial"/>
              </a:rPr>
              <a:t> &amp;</a:t>
            </a:r>
            <a:r>
              <a:rPr lang="en-US" sz="2400">
                <a:latin typeface="Arial"/>
              </a:rPr>
              <a:t> IMAGE LEFT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2" name="Footer Placeholder 4"/>
          <p:cNvSpPr>
            <a:spLocks noGrp="1"/>
          </p:cNvSpPr>
          <p:nvPr>
            <p:ph type="ftr" sz="quarter" idx="12"/>
          </p:nvPr>
        </p:nvSpPr>
        <p:spPr>
          <a:xfrm>
            <a:off x="942453" y="6360027"/>
            <a:ext cx="7083947" cy="209549"/>
          </a:xfrm>
        </p:spPr>
        <p:txBody>
          <a:bodyPr/>
          <a:lstStyle/>
          <a:p>
            <a:endParaRPr lang="en-US">
              <a:solidFill>
                <a:srgbClr val="FFFFFF"/>
              </a:solidFill>
              <a:latin typeface="Arial"/>
              <a:cs typeface="Arial"/>
            </a:endParaRPr>
          </a:p>
        </p:txBody>
      </p:sp>
    </p:spTree>
    <p:extLst>
      <p:ext uri="{BB962C8B-B14F-4D97-AF65-F5344CB8AC3E}">
        <p14:creationId xmlns:p14="http://schemas.microsoft.com/office/powerpoint/2010/main" val="20298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28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Green Bar">
    <p:spTree>
      <p:nvGrpSpPr>
        <p:cNvPr id="1" name=""/>
        <p:cNvGrpSpPr/>
        <p:nvPr/>
      </p:nvGrpSpPr>
      <p:grpSpPr>
        <a:xfrm>
          <a:off x="0" y="0"/>
          <a:ext cx="0" cy="0"/>
          <a:chOff x="0" y="0"/>
          <a:chExt cx="0" cy="0"/>
        </a:xfrm>
      </p:grpSpPr>
      <p:sp>
        <p:nvSpPr>
          <p:cNvPr id="5" name="Rectangle 4"/>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Content Placeholder 5"/>
          <p:cNvSpPr>
            <a:spLocks noGrp="1"/>
          </p:cNvSpPr>
          <p:nvPr>
            <p:ph sz="quarter" idx="10"/>
          </p:nvPr>
        </p:nvSpPr>
        <p:spPr>
          <a:xfrm>
            <a:off x="341376" y="1402080"/>
            <a:ext cx="10972800" cy="4241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BOTTOM GREEN BAR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Tree>
    <p:extLst>
      <p:ext uri="{BB962C8B-B14F-4D97-AF65-F5344CB8AC3E}">
        <p14:creationId xmlns:p14="http://schemas.microsoft.com/office/powerpoint/2010/main" val="3448283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Photo Right, 1/2 page bleed">
    <p:spTree>
      <p:nvGrpSpPr>
        <p:cNvPr id="1" name=""/>
        <p:cNvGrpSpPr/>
        <p:nvPr/>
      </p:nvGrpSpPr>
      <p:grpSpPr>
        <a:xfrm>
          <a:off x="0" y="0"/>
          <a:ext cx="0" cy="0"/>
          <a:chOff x="0" y="0"/>
          <a:chExt cx="0" cy="0"/>
        </a:xfrm>
      </p:grpSpPr>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Arial"/>
            </a:endParaRPr>
          </a:p>
        </p:txBody>
      </p:sp>
      <p:sp>
        <p:nvSpPr>
          <p:cNvPr id="8" name="Picture Placeholder 7"/>
          <p:cNvSpPr>
            <a:spLocks noGrp="1"/>
          </p:cNvSpPr>
          <p:nvPr>
            <p:ph type="pic" sz="quarter" idx="10"/>
          </p:nvPr>
        </p:nvSpPr>
        <p:spPr>
          <a:xfrm>
            <a:off x="4870349"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13" name="Content Placeholder 2"/>
          <p:cNvSpPr>
            <a:spLocks noGrp="1"/>
          </p:cNvSpPr>
          <p:nvPr>
            <p:ph sz="half" idx="11"/>
          </p:nvPr>
        </p:nvSpPr>
        <p:spPr>
          <a:xfrm>
            <a:off x="350987" y="1828800"/>
            <a:ext cx="4206499" cy="4730419"/>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PHOTO RIGHT, ½-PAGE BLEED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254991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1" y="1862667"/>
            <a:ext cx="4206499" cy="4250267"/>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0"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a:p>
        </p:txBody>
      </p:sp>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Arial"/>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PHOTO LEFT, ½-PAGE BLEED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1379418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7" name="Table Placeholder 6"/>
          <p:cNvSpPr>
            <a:spLocks noGrp="1"/>
          </p:cNvSpPr>
          <p:nvPr>
            <p:ph type="tbl" sz="quarter" idx="10"/>
          </p:nvPr>
        </p:nvSpPr>
        <p:spPr>
          <a:xfrm>
            <a:off x="614240" y="1649768"/>
            <a:ext cx="10972800" cy="4497033"/>
          </a:xfrm>
          <a:prstGeom prst="rect">
            <a:avLst/>
          </a:prstGeom>
        </p:spPr>
        <p:txBody>
          <a:bodyPr>
            <a:normAutofit/>
          </a:bodyPr>
          <a:lstStyle>
            <a:lvl1pPr marL="0" indent="0">
              <a:buNone/>
              <a:defRPr sz="2933"/>
            </a:lvl1pPr>
          </a:lstStyle>
          <a:p>
            <a:endParaRPr lang="en-US"/>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TABLE WITH TITLE</a:t>
            </a:r>
          </a:p>
        </p:txBody>
      </p:sp>
      <p:sp>
        <p:nvSpPr>
          <p:cNvPr id="9" name="Footer Placeholder 2"/>
          <p:cNvSpPr>
            <a:spLocks noGrp="1"/>
          </p:cNvSpPr>
          <p:nvPr>
            <p:ph type="ftr" sz="quarter" idx="16"/>
          </p:nvPr>
        </p:nvSpPr>
        <p:spPr>
          <a:xfrm>
            <a:off x="459167" y="6360027"/>
            <a:ext cx="7083947" cy="209549"/>
          </a:xfrm>
        </p:spPr>
        <p:txBody>
          <a:bodyPr/>
          <a:lstStyle/>
          <a:p>
            <a:endParaRPr lang="en-US"/>
          </a:p>
        </p:txBody>
      </p:sp>
    </p:spTree>
    <p:extLst>
      <p:ext uri="{BB962C8B-B14F-4D97-AF65-F5344CB8AC3E}">
        <p14:creationId xmlns:p14="http://schemas.microsoft.com/office/powerpoint/2010/main" val="109325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endParaRPr>
          </a:p>
        </p:txBody>
      </p:sp>
      <p:sp>
        <p:nvSpPr>
          <p:cNvPr id="4" name="Chart Placeholder 3"/>
          <p:cNvSpPr>
            <a:spLocks noGrp="1"/>
          </p:cNvSpPr>
          <p:nvPr>
            <p:ph type="chart" sz="quarter" idx="10"/>
          </p:nvPr>
        </p:nvSpPr>
        <p:spPr>
          <a:xfrm>
            <a:off x="1424094" y="2137096"/>
            <a:ext cx="9277773" cy="4340225"/>
          </a:xfrm>
          <a:prstGeom prst="rect">
            <a:avLst/>
          </a:prstGeom>
        </p:spPr>
        <p:txBody>
          <a:bodyPr/>
          <a:lstStyle>
            <a:lvl1pPr marL="0" indent="0">
              <a:buNone/>
              <a:defRPr/>
            </a:lvl1pPr>
          </a:lstStyle>
          <a:p>
            <a:endParaRPr lang="en-US"/>
          </a:p>
        </p:txBody>
      </p:sp>
      <p:sp>
        <p:nvSpPr>
          <p:cNvPr id="9" name="Text Placeholder 8"/>
          <p:cNvSpPr>
            <a:spLocks noGrp="1"/>
          </p:cNvSpPr>
          <p:nvPr>
            <p:ph type="body" sz="quarter" idx="12"/>
          </p:nvPr>
        </p:nvSpPr>
        <p:spPr>
          <a:xfrm>
            <a:off x="353568" y="1524000"/>
            <a:ext cx="10858120" cy="730885"/>
          </a:xfrm>
          <a:prstGeom prst="rect">
            <a:avLst/>
          </a:prstGeom>
        </p:spPr>
        <p:txBody>
          <a:bodyPr/>
          <a:lstStyle>
            <a:lvl1pPr marL="0" indent="0">
              <a:buFontTx/>
              <a:buNone/>
              <a:defRPr b="1" i="0">
                <a:latin typeface="Arial"/>
                <a:cs typeface="Arial"/>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482" y="6190481"/>
            <a:ext cx="572844" cy="548640"/>
          </a:xfrm>
          <a:prstGeom prst="rect">
            <a:avLst/>
          </a:prstGeom>
        </p:spPr>
      </p:pic>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CHART WITH TITLE &amp;</a:t>
            </a:r>
            <a:r>
              <a:rPr lang="en-US" sz="2400" baseline="0">
                <a:latin typeface="Arial"/>
              </a:rPr>
              <a:t> SUB-TITLE</a:t>
            </a:r>
            <a:endParaRPr lang="en-US" sz="2400">
              <a:latin typeface="Arial"/>
            </a:endParaRPr>
          </a:p>
        </p:txBody>
      </p:sp>
      <p:sp>
        <p:nvSpPr>
          <p:cNvPr id="12" name="Footer Placeholder 3"/>
          <p:cNvSpPr>
            <a:spLocks noGrp="1"/>
          </p:cNvSpPr>
          <p:nvPr>
            <p:ph type="ftr" sz="quarter" idx="14"/>
          </p:nvPr>
        </p:nvSpPr>
        <p:spPr>
          <a:xfrm>
            <a:off x="938784" y="6360027"/>
            <a:ext cx="7083947" cy="209549"/>
          </a:xfrm>
        </p:spPr>
        <p:txBody>
          <a:bodyPr/>
          <a:lstStyle/>
          <a:p>
            <a:endParaRPr lang="en-US"/>
          </a:p>
        </p:txBody>
      </p:sp>
    </p:spTree>
    <p:extLst>
      <p:ext uri="{BB962C8B-B14F-4D97-AF65-F5344CB8AC3E}">
        <p14:creationId xmlns:p14="http://schemas.microsoft.com/office/powerpoint/2010/main" val="380569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029" y="-736607"/>
            <a:ext cx="5780424" cy="5780424"/>
          </a:xfrm>
          <a:prstGeom prst="rect">
            <a:avLst/>
          </a:prstGeom>
        </p:spPr>
      </p:pic>
      <p:sp>
        <p:nvSpPr>
          <p:cNvPr id="2" name="Title 1"/>
          <p:cNvSpPr>
            <a:spLocks noGrp="1"/>
          </p:cNvSpPr>
          <p:nvPr>
            <p:ph type="title"/>
          </p:nvPr>
        </p:nvSpPr>
        <p:spPr>
          <a:xfrm>
            <a:off x="564069" y="1722138"/>
            <a:ext cx="10972800" cy="954793"/>
          </a:xfrm>
        </p:spPr>
        <p:txBody>
          <a:bodyPr>
            <a:normAutofit/>
          </a:bodyPr>
          <a:lstStyle>
            <a:lvl1pPr algn="l">
              <a:defRPr sz="5733"/>
            </a:lvl1pPr>
          </a:lstStyle>
          <a:p>
            <a:r>
              <a:rPr lang="en-US"/>
              <a:t>Click to edit Master title style</a:t>
            </a:r>
          </a:p>
        </p:txBody>
      </p:sp>
      <p:sp>
        <p:nvSpPr>
          <p:cNvPr id="14"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F8C12AA3-6E81-C746-8BB2-6661939CBDDC}" type="slidenum">
              <a:rPr lang="en-US" smtClean="0"/>
              <a:pPr/>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68553" y="210353"/>
            <a:ext cx="2161388" cy="938784"/>
          </a:xfrm>
          <a:prstGeom prst="rect">
            <a:avLst/>
          </a:prstGeom>
        </p:spPr>
      </p:pic>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END SLIDE</a:t>
            </a:r>
          </a:p>
        </p:txBody>
      </p:sp>
    </p:spTree>
    <p:extLst>
      <p:ext uri="{BB962C8B-B14F-4D97-AF65-F5344CB8AC3E}">
        <p14:creationId xmlns:p14="http://schemas.microsoft.com/office/powerpoint/2010/main" val="3200439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2235C9-B15E-4933-99B0-288AF0BD590B}"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1281544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Rectangle 1">
            <a:extLst>
              <a:ext uri="{FF2B5EF4-FFF2-40B4-BE49-F238E27FC236}">
                <a16:creationId xmlns:a16="http://schemas.microsoft.com/office/drawing/2014/main" id="{6D24DBA7-A854-33F5-06A3-B9C44359A8F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3" name="Graphic 2">
            <a:extLst>
              <a:ext uri="{FF2B5EF4-FFF2-40B4-BE49-F238E27FC236}">
                <a16:creationId xmlns:a16="http://schemas.microsoft.com/office/drawing/2014/main" id="{F6DD151E-8633-B999-48AC-B937FCF357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20877" y="619338"/>
            <a:ext cx="5679007" cy="5679007"/>
          </a:xfrm>
          <a:prstGeom prst="rect">
            <a:avLst/>
          </a:prstGeom>
        </p:spPr>
      </p:pic>
      <p:pic>
        <p:nvPicPr>
          <p:cNvPr id="4" name="Graphic 3">
            <a:extLst>
              <a:ext uri="{FF2B5EF4-FFF2-40B4-BE49-F238E27FC236}">
                <a16:creationId xmlns:a16="http://schemas.microsoft.com/office/drawing/2014/main" id="{F2181851-46BA-A3F5-3E7C-205B09AA16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1111134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1"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72387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3" name="Rectangle 2">
            <a:extLst>
              <a:ext uri="{FF2B5EF4-FFF2-40B4-BE49-F238E27FC236}">
                <a16:creationId xmlns:a16="http://schemas.microsoft.com/office/drawing/2014/main" id="{DCBCCDB5-3E7A-237B-630A-8073556F64AA}"/>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EB6E2C49-2FF8-3F0B-DFC5-D4DEDA57053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3BEF21F7-18E0-9025-D8F8-542B239B3E75}"/>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F6EE3153-5466-8FE2-7B67-73D9BDA78A23}"/>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3089627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3" name="Rectangle 2">
            <a:extLst>
              <a:ext uri="{FF2B5EF4-FFF2-40B4-BE49-F238E27FC236}">
                <a16:creationId xmlns:a16="http://schemas.microsoft.com/office/drawing/2014/main" id="{D80818EC-24B2-5771-16E1-5E45F57BF22E}"/>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31A9DB11-13A9-4365-D457-08370B24F66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34ADFE20-4C59-B624-F8E9-A9C066EFA12B}"/>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EE443021-9799-6E43-FE1E-C99E2CC848E5}"/>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3637006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2" name="Rectangle 1">
            <a:extLst>
              <a:ext uri="{FF2B5EF4-FFF2-40B4-BE49-F238E27FC236}">
                <a16:creationId xmlns:a16="http://schemas.microsoft.com/office/drawing/2014/main" id="{5BB0CF52-AFB9-4B0D-8B02-A378FD2447A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pic>
        <p:nvPicPr>
          <p:cNvPr id="3" name="Graphic 2">
            <a:extLst>
              <a:ext uri="{FF2B5EF4-FFF2-40B4-BE49-F238E27FC236}">
                <a16:creationId xmlns:a16="http://schemas.microsoft.com/office/drawing/2014/main" id="{EAF93093-1328-E938-AC38-BD6201EF2C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3428850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grpSp>
        <p:nvGrpSpPr>
          <p:cNvPr id="2" name="Group 1">
            <a:extLst>
              <a:ext uri="{FF2B5EF4-FFF2-40B4-BE49-F238E27FC236}">
                <a16:creationId xmlns:a16="http://schemas.microsoft.com/office/drawing/2014/main" id="{435E1D37-2969-17CC-4486-90452988E9BF}"/>
              </a:ext>
            </a:extLst>
          </p:cNvPr>
          <p:cNvGrpSpPr/>
          <p:nvPr userDrawn="1"/>
        </p:nvGrpSpPr>
        <p:grpSpPr>
          <a:xfrm>
            <a:off x="0" y="6608354"/>
            <a:ext cx="12192000" cy="254857"/>
            <a:chOff x="0" y="4956265"/>
            <a:chExt cx="9144000" cy="191143"/>
          </a:xfrm>
        </p:grpSpPr>
        <p:sp>
          <p:nvSpPr>
            <p:cNvPr id="5" name="Rectangle 4">
              <a:extLst>
                <a:ext uri="{FF2B5EF4-FFF2-40B4-BE49-F238E27FC236}">
                  <a16:creationId xmlns:a16="http://schemas.microsoft.com/office/drawing/2014/main" id="{271C1224-E9D9-6A03-197A-667B7B1F64EF}"/>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6" name="Rectangle 5">
              <a:extLst>
                <a:ext uri="{FF2B5EF4-FFF2-40B4-BE49-F238E27FC236}">
                  <a16:creationId xmlns:a16="http://schemas.microsoft.com/office/drawing/2014/main" id="{DF0778F8-D6CC-B689-3C90-08023312892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Rectangle 6">
              <a:extLst>
                <a:ext uri="{FF2B5EF4-FFF2-40B4-BE49-F238E27FC236}">
                  <a16:creationId xmlns:a16="http://schemas.microsoft.com/office/drawing/2014/main" id="{FD8158DA-C13B-2394-1A1E-7D1605CF1BDE}"/>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8" name="Rectangle 7">
              <a:extLst>
                <a:ext uri="{FF2B5EF4-FFF2-40B4-BE49-F238E27FC236}">
                  <a16:creationId xmlns:a16="http://schemas.microsoft.com/office/drawing/2014/main" id="{63FC5671-F585-A28E-7D17-CBB80D57296F}"/>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Rectangle 13">
              <a:extLst>
                <a:ext uri="{FF2B5EF4-FFF2-40B4-BE49-F238E27FC236}">
                  <a16:creationId xmlns:a16="http://schemas.microsoft.com/office/drawing/2014/main" id="{B1219E52-FD8E-45D4-AB19-D667883CB22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15" name="Graphic 14">
              <a:extLst>
                <a:ext uri="{FF2B5EF4-FFF2-40B4-BE49-F238E27FC236}">
                  <a16:creationId xmlns:a16="http://schemas.microsoft.com/office/drawing/2014/main" id="{4FA86480-E923-F661-0948-2259A929C22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637" y="4981114"/>
              <a:ext cx="146304" cy="146304"/>
            </a:xfrm>
            <a:prstGeom prst="rect">
              <a:avLst/>
            </a:prstGeom>
          </p:spPr>
        </p:pic>
        <p:pic>
          <p:nvPicPr>
            <p:cNvPr id="16" name="Graphic 15">
              <a:extLst>
                <a:ext uri="{FF2B5EF4-FFF2-40B4-BE49-F238E27FC236}">
                  <a16:creationId xmlns:a16="http://schemas.microsoft.com/office/drawing/2014/main" id="{F5037E48-A2E2-3D2C-0E2B-4DF0691B111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17203" y="4982552"/>
              <a:ext cx="137160" cy="137160"/>
            </a:xfrm>
            <a:prstGeom prst="rect">
              <a:avLst/>
            </a:prstGeom>
          </p:spPr>
        </p:pic>
        <p:pic>
          <p:nvPicPr>
            <p:cNvPr id="17" name="Graphic 16">
              <a:extLst>
                <a:ext uri="{FF2B5EF4-FFF2-40B4-BE49-F238E27FC236}">
                  <a16:creationId xmlns:a16="http://schemas.microsoft.com/office/drawing/2014/main" id="{D096396F-55A9-D6DE-0D4E-D45BA610E532}"/>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97757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2" name="Group 1">
            <a:extLst>
              <a:ext uri="{FF2B5EF4-FFF2-40B4-BE49-F238E27FC236}">
                <a16:creationId xmlns:a16="http://schemas.microsoft.com/office/drawing/2014/main" id="{5E783DFF-6B06-0E14-D7CC-F9144B59FA96}"/>
              </a:ext>
            </a:extLst>
          </p:cNvPr>
          <p:cNvGrpSpPr/>
          <p:nvPr userDrawn="1"/>
        </p:nvGrpSpPr>
        <p:grpSpPr>
          <a:xfrm>
            <a:off x="0" y="6608354"/>
            <a:ext cx="12192000" cy="254857"/>
            <a:chOff x="0" y="4956265"/>
            <a:chExt cx="9144000" cy="191143"/>
          </a:xfrm>
        </p:grpSpPr>
        <p:sp>
          <p:nvSpPr>
            <p:cNvPr id="3" name="Rectangle 2">
              <a:extLst>
                <a:ext uri="{FF2B5EF4-FFF2-40B4-BE49-F238E27FC236}">
                  <a16:creationId xmlns:a16="http://schemas.microsoft.com/office/drawing/2014/main" id="{7B2562F4-2279-4AB2-2477-004E0CFC78A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 name="Rectangle 3">
              <a:extLst>
                <a:ext uri="{FF2B5EF4-FFF2-40B4-BE49-F238E27FC236}">
                  <a16:creationId xmlns:a16="http://schemas.microsoft.com/office/drawing/2014/main" id="{5E9475BC-1D1D-45C1-FEB5-07670B16A4B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414B4FC2-CC38-4AD8-54BA-916E2D87DCA0}"/>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B737AD5B-D71B-B339-D59B-893A0758978B}"/>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A21C5348-8A3E-8E99-0AC6-FA736CBE50A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9" name="Graphic 8">
              <a:extLst>
                <a:ext uri="{FF2B5EF4-FFF2-40B4-BE49-F238E27FC236}">
                  <a16:creationId xmlns:a16="http://schemas.microsoft.com/office/drawing/2014/main" id="{96BA090E-DD8F-A89B-CAB0-EE8A7F13F956}"/>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637" y="4981114"/>
              <a:ext cx="146304" cy="146304"/>
            </a:xfrm>
            <a:prstGeom prst="rect">
              <a:avLst/>
            </a:prstGeom>
          </p:spPr>
        </p:pic>
        <p:pic>
          <p:nvPicPr>
            <p:cNvPr id="10" name="Graphic 9">
              <a:extLst>
                <a:ext uri="{FF2B5EF4-FFF2-40B4-BE49-F238E27FC236}">
                  <a16:creationId xmlns:a16="http://schemas.microsoft.com/office/drawing/2014/main" id="{08FABDF2-2AFF-B8FF-F844-C43E8FB585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17203" y="4982552"/>
              <a:ext cx="137160" cy="137160"/>
            </a:xfrm>
            <a:prstGeom prst="rect">
              <a:avLst/>
            </a:prstGeom>
          </p:spPr>
        </p:pic>
        <p:pic>
          <p:nvPicPr>
            <p:cNvPr id="11" name="Graphic 10">
              <a:extLst>
                <a:ext uri="{FF2B5EF4-FFF2-40B4-BE49-F238E27FC236}">
                  <a16:creationId xmlns:a16="http://schemas.microsoft.com/office/drawing/2014/main" id="{D3B76377-A06A-785B-C64C-E057DC940BBC}"/>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2103649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grpSp>
        <p:nvGrpSpPr>
          <p:cNvPr id="3" name="Group 2">
            <a:extLst>
              <a:ext uri="{FF2B5EF4-FFF2-40B4-BE49-F238E27FC236}">
                <a16:creationId xmlns:a16="http://schemas.microsoft.com/office/drawing/2014/main" id="{8A037895-2A91-03E0-5EEF-0953616F6D5D}"/>
              </a:ext>
            </a:extLst>
          </p:cNvPr>
          <p:cNvGrpSpPr/>
          <p:nvPr userDrawn="1"/>
        </p:nvGrpSpPr>
        <p:grpSpPr>
          <a:xfrm>
            <a:off x="0" y="6608354"/>
            <a:ext cx="12192000" cy="254857"/>
            <a:chOff x="0" y="4956265"/>
            <a:chExt cx="9144000" cy="191143"/>
          </a:xfrm>
        </p:grpSpPr>
        <p:sp>
          <p:nvSpPr>
            <p:cNvPr id="4" name="Rectangle 3">
              <a:extLst>
                <a:ext uri="{FF2B5EF4-FFF2-40B4-BE49-F238E27FC236}">
                  <a16:creationId xmlns:a16="http://schemas.microsoft.com/office/drawing/2014/main" id="{01228C77-2BBB-72A1-B344-0B5C7460E7C0}"/>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5F9703D1-E3CC-9F09-7638-4BA021CADE9E}"/>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47D3ACDE-83F4-CCA0-90E6-5C7CF1F072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355B82B4-86B1-BC77-CF29-EC256898D9C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BCA73DC9-D411-DD0A-A751-A1AAC1001BA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21" name="Graphic 20">
              <a:extLst>
                <a:ext uri="{FF2B5EF4-FFF2-40B4-BE49-F238E27FC236}">
                  <a16:creationId xmlns:a16="http://schemas.microsoft.com/office/drawing/2014/main" id="{412BA006-4ABD-31F1-50BF-95F77F90F6E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637" y="4981114"/>
              <a:ext cx="146304" cy="146304"/>
            </a:xfrm>
            <a:prstGeom prst="rect">
              <a:avLst/>
            </a:prstGeom>
          </p:spPr>
        </p:pic>
        <p:pic>
          <p:nvPicPr>
            <p:cNvPr id="22" name="Graphic 21">
              <a:extLst>
                <a:ext uri="{FF2B5EF4-FFF2-40B4-BE49-F238E27FC236}">
                  <a16:creationId xmlns:a16="http://schemas.microsoft.com/office/drawing/2014/main" id="{CAA45152-DC26-2DD7-56F7-9B8992F8C51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17203" y="4982552"/>
              <a:ext cx="137160" cy="137160"/>
            </a:xfrm>
            <a:prstGeom prst="rect">
              <a:avLst/>
            </a:prstGeom>
          </p:spPr>
        </p:pic>
        <p:pic>
          <p:nvPicPr>
            <p:cNvPr id="23" name="Graphic 22">
              <a:extLst>
                <a:ext uri="{FF2B5EF4-FFF2-40B4-BE49-F238E27FC236}">
                  <a16:creationId xmlns:a16="http://schemas.microsoft.com/office/drawing/2014/main" id="{A07B76FD-C09C-7542-2F2B-EDB6440BEA28}"/>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140048" y="4983256"/>
              <a:ext cx="100871" cy="137160"/>
            </a:xfrm>
            <a:prstGeom prst="rect">
              <a:avLst/>
            </a:prstGeom>
          </p:spPr>
        </p:pic>
      </p:grpSp>
      <p:sp>
        <p:nvSpPr>
          <p:cNvPr id="24" name="TextBox 23">
            <a:extLst>
              <a:ext uri="{FF2B5EF4-FFF2-40B4-BE49-F238E27FC236}">
                <a16:creationId xmlns:a16="http://schemas.microsoft.com/office/drawing/2014/main" id="{4B9CCD63-81C2-5CE4-CD0B-46F656E5E37B}"/>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3382942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grpSp>
        <p:nvGrpSpPr>
          <p:cNvPr id="3" name="Group 2">
            <a:extLst>
              <a:ext uri="{FF2B5EF4-FFF2-40B4-BE49-F238E27FC236}">
                <a16:creationId xmlns:a16="http://schemas.microsoft.com/office/drawing/2014/main" id="{6674E548-A9B3-4303-B7D4-5AF70F674DD9}"/>
              </a:ext>
            </a:extLst>
          </p:cNvPr>
          <p:cNvGrpSpPr/>
          <p:nvPr userDrawn="1"/>
        </p:nvGrpSpPr>
        <p:grpSpPr>
          <a:xfrm>
            <a:off x="0" y="6608354"/>
            <a:ext cx="12192000" cy="254857"/>
            <a:chOff x="0" y="4956265"/>
            <a:chExt cx="9144000" cy="191143"/>
          </a:xfrm>
        </p:grpSpPr>
        <p:sp>
          <p:nvSpPr>
            <p:cNvPr id="4" name="Rectangle 3">
              <a:extLst>
                <a:ext uri="{FF2B5EF4-FFF2-40B4-BE49-F238E27FC236}">
                  <a16:creationId xmlns:a16="http://schemas.microsoft.com/office/drawing/2014/main" id="{DC362EFF-98AF-E268-C656-23FD500F7FC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3F72AB9F-AF57-7819-BAD2-80971A647A9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C1FDC25D-9E48-7F51-2EC5-552B063699E3}"/>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581E477B-3595-4893-7214-6331B6F3BA5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51CC3CD1-C22F-16A1-8ADF-594F61984C5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21" name="Graphic 20">
              <a:extLst>
                <a:ext uri="{FF2B5EF4-FFF2-40B4-BE49-F238E27FC236}">
                  <a16:creationId xmlns:a16="http://schemas.microsoft.com/office/drawing/2014/main" id="{CFEE1C5F-2EDC-4305-2485-0F2768BA19D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637" y="4981114"/>
              <a:ext cx="146304" cy="146304"/>
            </a:xfrm>
            <a:prstGeom prst="rect">
              <a:avLst/>
            </a:prstGeom>
          </p:spPr>
        </p:pic>
        <p:pic>
          <p:nvPicPr>
            <p:cNvPr id="22" name="Graphic 21">
              <a:extLst>
                <a:ext uri="{FF2B5EF4-FFF2-40B4-BE49-F238E27FC236}">
                  <a16:creationId xmlns:a16="http://schemas.microsoft.com/office/drawing/2014/main" id="{0BB99748-62AF-B199-CF96-D9981EA203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17203" y="4982552"/>
              <a:ext cx="137160" cy="137160"/>
            </a:xfrm>
            <a:prstGeom prst="rect">
              <a:avLst/>
            </a:prstGeom>
          </p:spPr>
        </p:pic>
        <p:pic>
          <p:nvPicPr>
            <p:cNvPr id="23" name="Graphic 22">
              <a:extLst>
                <a:ext uri="{FF2B5EF4-FFF2-40B4-BE49-F238E27FC236}">
                  <a16:creationId xmlns:a16="http://schemas.microsoft.com/office/drawing/2014/main" id="{EACAED8A-9169-0C3B-8F20-AF658CDA5A8C}"/>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140048" y="4983256"/>
              <a:ext cx="100871" cy="137160"/>
            </a:xfrm>
            <a:prstGeom prst="rect">
              <a:avLst/>
            </a:prstGeom>
          </p:spPr>
        </p:pic>
      </p:grpSp>
      <p:sp>
        <p:nvSpPr>
          <p:cNvPr id="24" name="TextBox 23">
            <a:extLst>
              <a:ext uri="{FF2B5EF4-FFF2-40B4-BE49-F238E27FC236}">
                <a16:creationId xmlns:a16="http://schemas.microsoft.com/office/drawing/2014/main" id="{01C8387B-A3CA-48BB-E808-A4F970D34E75}"/>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80405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647461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3" name="Group 2">
            <a:extLst>
              <a:ext uri="{FF2B5EF4-FFF2-40B4-BE49-F238E27FC236}">
                <a16:creationId xmlns:a16="http://schemas.microsoft.com/office/drawing/2014/main" id="{7425B325-6153-1CCC-A609-BBDC90353A20}"/>
              </a:ext>
            </a:extLst>
          </p:cNvPr>
          <p:cNvGrpSpPr/>
          <p:nvPr userDrawn="1"/>
        </p:nvGrpSpPr>
        <p:grpSpPr>
          <a:xfrm>
            <a:off x="0" y="-1"/>
            <a:ext cx="12386931" cy="6892516"/>
            <a:chOff x="0" y="-1"/>
            <a:chExt cx="9290198" cy="5169387"/>
          </a:xfrm>
        </p:grpSpPr>
        <p:grpSp>
          <p:nvGrpSpPr>
            <p:cNvPr id="6" name="Group 5">
              <a:extLst>
                <a:ext uri="{FF2B5EF4-FFF2-40B4-BE49-F238E27FC236}">
                  <a16:creationId xmlns:a16="http://schemas.microsoft.com/office/drawing/2014/main" id="{D3CBAA0E-059C-EBA9-EE17-83E3FDD05A1B}"/>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2" name="Rectangle 41">
                <a:extLst>
                  <a:ext uri="{FF2B5EF4-FFF2-40B4-BE49-F238E27FC236}">
                    <a16:creationId xmlns:a16="http://schemas.microsoft.com/office/drawing/2014/main" id="{6621B822-B06D-C6F5-1C1D-A4719B7751C2}"/>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3" name="Rectangle 42">
                <a:extLst>
                  <a:ext uri="{FF2B5EF4-FFF2-40B4-BE49-F238E27FC236}">
                    <a16:creationId xmlns:a16="http://schemas.microsoft.com/office/drawing/2014/main" id="{19AA6038-2482-885D-B310-D41E38A9B207}"/>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4" name="Rectangle 43">
                <a:extLst>
                  <a:ext uri="{FF2B5EF4-FFF2-40B4-BE49-F238E27FC236}">
                    <a16:creationId xmlns:a16="http://schemas.microsoft.com/office/drawing/2014/main" id="{AD22CAEF-A743-168D-99FB-E0A78295C796}"/>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6" name="Rectangle 45">
                <a:extLst>
                  <a:ext uri="{FF2B5EF4-FFF2-40B4-BE49-F238E27FC236}">
                    <a16:creationId xmlns:a16="http://schemas.microsoft.com/office/drawing/2014/main" id="{4C553155-9FCD-E404-1089-AE3D03210315}"/>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0" name="Rectangle 49">
                <a:extLst>
                  <a:ext uri="{FF2B5EF4-FFF2-40B4-BE49-F238E27FC236}">
                    <a16:creationId xmlns:a16="http://schemas.microsoft.com/office/drawing/2014/main" id="{53135698-A45B-BB22-1C26-86C70C2213BF}"/>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1" name="Rectangle 50">
                <a:extLst>
                  <a:ext uri="{FF2B5EF4-FFF2-40B4-BE49-F238E27FC236}">
                    <a16:creationId xmlns:a16="http://schemas.microsoft.com/office/drawing/2014/main" id="{350CC96E-4C0F-FF61-3E6C-663BA4391FD5}"/>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2" name="Rectangle 51">
                <a:extLst>
                  <a:ext uri="{FF2B5EF4-FFF2-40B4-BE49-F238E27FC236}">
                    <a16:creationId xmlns:a16="http://schemas.microsoft.com/office/drawing/2014/main" id="{3A82C554-9D81-0C40-6B97-38187AA256E9}"/>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55" name="Graphic 54">
                <a:extLst>
                  <a:ext uri="{FF2B5EF4-FFF2-40B4-BE49-F238E27FC236}">
                    <a16:creationId xmlns:a16="http://schemas.microsoft.com/office/drawing/2014/main" id="{BC16B04C-B598-E8D6-059B-D68ECE21D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001520" y="2048510"/>
                <a:ext cx="1463040" cy="1463040"/>
              </a:xfrm>
              <a:prstGeom prst="rect">
                <a:avLst/>
              </a:prstGeom>
            </p:spPr>
          </p:pic>
          <p:pic>
            <p:nvPicPr>
              <p:cNvPr id="56" name="Graphic 55">
                <a:extLst>
                  <a:ext uri="{FF2B5EF4-FFF2-40B4-BE49-F238E27FC236}">
                    <a16:creationId xmlns:a16="http://schemas.microsoft.com/office/drawing/2014/main" id="{A9928DC4-D45A-C8A6-229C-EF556A1372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rot="5400000">
                <a:off x="7000212" y="2999548"/>
                <a:ext cx="2468880" cy="1485541"/>
              </a:xfrm>
              <a:prstGeom prst="rect">
                <a:avLst/>
              </a:prstGeom>
            </p:spPr>
          </p:pic>
          <p:pic>
            <p:nvPicPr>
              <p:cNvPr id="57" name="Graphic 56">
                <a:extLst>
                  <a:ext uri="{FF2B5EF4-FFF2-40B4-BE49-F238E27FC236}">
                    <a16:creationId xmlns:a16="http://schemas.microsoft.com/office/drawing/2014/main" id="{625F0673-2B42-2A98-EFA5-B16244007F74}"/>
                  </a:ext>
                </a:extLst>
              </p:cNvPr>
              <p:cNvPicPr>
                <a:picLocks noChangeAspect="1"/>
              </p:cNvPicPr>
              <p:nvPr userDrawn="1"/>
            </p:nvPicPr>
            <p:blipFill rotWithShape="1">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b="12868"/>
              <a:stretch/>
            </p:blipFill>
            <p:spPr>
              <a:xfrm>
                <a:off x="3847792" y="3894605"/>
                <a:ext cx="1463040" cy="1274781"/>
              </a:xfrm>
              <a:prstGeom prst="rect">
                <a:avLst/>
              </a:prstGeom>
            </p:spPr>
          </p:pic>
          <p:pic>
            <p:nvPicPr>
              <p:cNvPr id="58" name="Graphic 57">
                <a:extLst>
                  <a:ext uri="{FF2B5EF4-FFF2-40B4-BE49-F238E27FC236}">
                    <a16:creationId xmlns:a16="http://schemas.microsoft.com/office/drawing/2014/main" id="{91DF6A69-CB77-6DF6-7460-4BB0DDACBD8A}"/>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90500" y="257175"/>
                <a:ext cx="1463457" cy="1371600"/>
              </a:xfrm>
              <a:prstGeom prst="rect">
                <a:avLst/>
              </a:prstGeom>
            </p:spPr>
          </p:pic>
          <p:pic>
            <p:nvPicPr>
              <p:cNvPr id="59" name="Graphic 58">
                <a:extLst>
                  <a:ext uri="{FF2B5EF4-FFF2-40B4-BE49-F238E27FC236}">
                    <a16:creationId xmlns:a16="http://schemas.microsoft.com/office/drawing/2014/main" id="{DB336941-7CD3-70E7-9EE0-0BA1714CAF35}"/>
                  </a:ext>
                </a:extLst>
              </p:cNvPr>
              <p:cNvPicPr>
                <a:picLocks noChangeAspect="1"/>
              </p:cNvPicPr>
              <p:nvPr userDrawn="1"/>
            </p:nvPicPr>
            <p:blipFill rotWithShape="1">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t="32991"/>
              <a:stretch/>
            </p:blipFill>
            <p:spPr>
              <a:xfrm>
                <a:off x="3873156" y="0"/>
                <a:ext cx="1371600" cy="781816"/>
              </a:xfrm>
              <a:prstGeom prst="rect">
                <a:avLst/>
              </a:prstGeom>
            </p:spPr>
          </p:pic>
          <p:pic>
            <p:nvPicPr>
              <p:cNvPr id="60" name="Graphic 59">
                <a:extLst>
                  <a:ext uri="{FF2B5EF4-FFF2-40B4-BE49-F238E27FC236}">
                    <a16:creationId xmlns:a16="http://schemas.microsoft.com/office/drawing/2014/main" id="{F1DEF527-872E-3E01-6674-821D92853DF8}"/>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665694" y="1231527"/>
                <a:ext cx="1463457" cy="1371600"/>
              </a:xfrm>
              <a:prstGeom prst="rect">
                <a:avLst/>
              </a:prstGeom>
            </p:spPr>
          </p:pic>
        </p:grpSp>
        <p:grpSp>
          <p:nvGrpSpPr>
            <p:cNvPr id="8" name="Group 7">
              <a:extLst>
                <a:ext uri="{FF2B5EF4-FFF2-40B4-BE49-F238E27FC236}">
                  <a16:creationId xmlns:a16="http://schemas.microsoft.com/office/drawing/2014/main" id="{F5B243A0-8967-7F60-1F49-7ED5F4403EB9}"/>
                </a:ext>
              </a:extLst>
            </p:cNvPr>
            <p:cNvGrpSpPr/>
            <p:nvPr userDrawn="1"/>
          </p:nvGrpSpPr>
          <p:grpSpPr>
            <a:xfrm>
              <a:off x="2028039" y="-1"/>
              <a:ext cx="1371600" cy="1623845"/>
              <a:chOff x="2028039" y="-1"/>
              <a:chExt cx="1371600" cy="1623845"/>
            </a:xfrm>
            <a:solidFill>
              <a:schemeClr val="bg1"/>
            </a:solidFill>
          </p:grpSpPr>
          <p:pic>
            <p:nvPicPr>
              <p:cNvPr id="40" name="Graphic 39">
                <a:extLst>
                  <a:ext uri="{FF2B5EF4-FFF2-40B4-BE49-F238E27FC236}">
                    <a16:creationId xmlns:a16="http://schemas.microsoft.com/office/drawing/2014/main" id="{4F62BC41-4956-F8AE-0139-DB08D7EC71BD}"/>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028039" y="252244"/>
                <a:ext cx="1371600" cy="1371600"/>
              </a:xfrm>
              <a:prstGeom prst="rect">
                <a:avLst/>
              </a:prstGeom>
            </p:spPr>
          </p:pic>
          <p:pic>
            <p:nvPicPr>
              <p:cNvPr id="41" name="Graphic 40">
                <a:extLst>
                  <a:ext uri="{FF2B5EF4-FFF2-40B4-BE49-F238E27FC236}">
                    <a16:creationId xmlns:a16="http://schemas.microsoft.com/office/drawing/2014/main" id="{D56D1B9B-1382-D79F-4985-1EDB54EF166A}"/>
                  </a:ext>
                </a:extLst>
              </p:cNvPr>
              <p:cNvPicPr>
                <a:picLocks noChangeAspect="1"/>
              </p:cNvPicPr>
              <p:nvPr userDrawn="1"/>
            </p:nvPicPr>
            <p:blipFill rotWithShape="1">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t="29166"/>
              <a:stretch/>
            </p:blipFill>
            <p:spPr>
              <a:xfrm>
                <a:off x="2028039" y="-1"/>
                <a:ext cx="1371600" cy="971551"/>
              </a:xfrm>
              <a:prstGeom prst="rect">
                <a:avLst/>
              </a:prstGeom>
            </p:spPr>
          </p:pic>
        </p:grpSp>
        <p:pic>
          <p:nvPicPr>
            <p:cNvPr id="9" name="Graphic 8">
              <a:extLst>
                <a:ext uri="{FF2B5EF4-FFF2-40B4-BE49-F238E27FC236}">
                  <a16:creationId xmlns:a16="http://schemas.microsoft.com/office/drawing/2014/main" id="{6C36D43F-F8A8-5719-8D6C-0E8CC3AF9722}"/>
                </a:ext>
              </a:extLst>
            </p:cNvPr>
            <p:cNvPicPr>
              <a:picLocks noChangeAspect="1"/>
            </p:cNvPicPr>
            <p:nvPr userDrawn="1"/>
          </p:nvPicPr>
          <p:blipFill rotWithShape="1">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rcRect b="17445"/>
            <a:stretch/>
          </p:blipFill>
          <p:spPr>
            <a:xfrm>
              <a:off x="2032000" y="3858261"/>
              <a:ext cx="1371600" cy="1285240"/>
            </a:xfrm>
            <a:prstGeom prst="rect">
              <a:avLst/>
            </a:prstGeom>
          </p:spPr>
        </p:pic>
        <p:sp>
          <p:nvSpPr>
            <p:cNvPr id="12" name="TextBox 11">
              <a:extLst>
                <a:ext uri="{FF2B5EF4-FFF2-40B4-BE49-F238E27FC236}">
                  <a16:creationId xmlns:a16="http://schemas.microsoft.com/office/drawing/2014/main" id="{B9C72829-A3E7-D431-EDAE-337EB35719D2}"/>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5" name="Graphic 14">
              <a:extLst>
                <a:ext uri="{FF2B5EF4-FFF2-40B4-BE49-F238E27FC236}">
                  <a16:creationId xmlns:a16="http://schemas.microsoft.com/office/drawing/2014/main" id="{87B2D300-C0E6-84FC-4EAD-ED625A367107}"/>
                </a:ext>
              </a:extLst>
            </p:cNvPr>
            <p:cNvPicPr>
              <a:picLocks noChangeAspect="1"/>
            </p:cNvPicPr>
            <p:nvPr userDrawn="1"/>
          </p:nvPicPr>
          <p:blipFill rotWithShape="1">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rcRect t="43015"/>
            <a:stretch/>
          </p:blipFill>
          <p:spPr>
            <a:xfrm>
              <a:off x="5657850" y="-1"/>
              <a:ext cx="1463040" cy="833717"/>
            </a:xfrm>
            <a:prstGeom prst="rect">
              <a:avLst/>
            </a:prstGeom>
          </p:spPr>
        </p:pic>
        <p:pic>
          <p:nvPicPr>
            <p:cNvPr id="19" name="Graphic 18">
              <a:extLst>
                <a:ext uri="{FF2B5EF4-FFF2-40B4-BE49-F238E27FC236}">
                  <a16:creationId xmlns:a16="http://schemas.microsoft.com/office/drawing/2014/main" id="{0BD449A1-E267-1C96-9CBF-0A7A6179929C}"/>
                </a:ext>
              </a:extLst>
            </p:cNvPr>
            <p:cNvPicPr>
              <a:picLocks noChangeAspect="1"/>
            </p:cNvPicPr>
            <p:nvPr userDrawn="1"/>
          </p:nvPicPr>
          <p:blipFill rotWithShape="1">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t="-1" b="-1786"/>
            <a:stretch/>
          </p:blipFill>
          <p:spPr>
            <a:xfrm>
              <a:off x="5674603" y="3037915"/>
              <a:ext cx="1463040" cy="2024903"/>
            </a:xfrm>
            <a:prstGeom prst="rect">
              <a:avLst/>
            </a:prstGeom>
          </p:spPr>
        </p:pic>
        <p:pic>
          <p:nvPicPr>
            <p:cNvPr id="24" name="Graphic 23">
              <a:extLst>
                <a:ext uri="{FF2B5EF4-FFF2-40B4-BE49-F238E27FC236}">
                  <a16:creationId xmlns:a16="http://schemas.microsoft.com/office/drawing/2014/main" id="{ABBBDD2B-8935-AE16-66D4-F1491DCC0ED9}"/>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rot="5400000">
              <a:off x="3488337" y="1683466"/>
              <a:ext cx="2194560" cy="1382570"/>
            </a:xfrm>
            <a:prstGeom prst="rect">
              <a:avLst/>
            </a:prstGeom>
          </p:spPr>
        </p:pic>
        <p:pic>
          <p:nvPicPr>
            <p:cNvPr id="27" name="Graphic 26">
              <a:extLst>
                <a:ext uri="{FF2B5EF4-FFF2-40B4-BE49-F238E27FC236}">
                  <a16:creationId xmlns:a16="http://schemas.microsoft.com/office/drawing/2014/main" id="{2A4F929B-04FB-3C7C-C151-BF1B41160587}"/>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rot="1800000">
              <a:off x="7406640" y="510844"/>
              <a:ext cx="1645920" cy="1645920"/>
            </a:xfrm>
            <a:prstGeom prst="rect">
              <a:avLst/>
            </a:prstGeom>
          </p:spPr>
        </p:pic>
        <p:pic>
          <p:nvPicPr>
            <p:cNvPr id="30" name="Graphic 29">
              <a:extLst>
                <a:ext uri="{FF2B5EF4-FFF2-40B4-BE49-F238E27FC236}">
                  <a16:creationId xmlns:a16="http://schemas.microsoft.com/office/drawing/2014/main" id="{148E5EAA-7A48-578B-FE02-58E7C637757A}"/>
                </a:ext>
              </a:extLst>
            </p:cNvPr>
            <p:cNvPicPr>
              <a:picLocks noChangeAspect="1"/>
            </p:cNvPicPr>
            <p:nvPr userDrawn="1"/>
          </p:nvPicPr>
          <p:blipFill rotWithShape="1">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rcRect t="92371"/>
            <a:stretch/>
          </p:blipFill>
          <p:spPr>
            <a:xfrm>
              <a:off x="7492701" y="0"/>
              <a:ext cx="1463040" cy="139512"/>
            </a:xfrm>
            <a:prstGeom prst="rect">
              <a:avLst/>
            </a:prstGeom>
          </p:spPr>
        </p:pic>
        <p:grpSp>
          <p:nvGrpSpPr>
            <p:cNvPr id="33" name="Group 32">
              <a:extLst>
                <a:ext uri="{FF2B5EF4-FFF2-40B4-BE49-F238E27FC236}">
                  <a16:creationId xmlns:a16="http://schemas.microsoft.com/office/drawing/2014/main" id="{15C1358B-8442-01D5-95A4-F5AE3DDE6418}"/>
                </a:ext>
              </a:extLst>
            </p:cNvPr>
            <p:cNvGrpSpPr/>
            <p:nvPr userDrawn="1"/>
          </p:nvGrpSpPr>
          <p:grpSpPr>
            <a:xfrm>
              <a:off x="190500" y="2075841"/>
              <a:ext cx="1473709" cy="2718803"/>
              <a:chOff x="342900" y="2045970"/>
              <a:chExt cx="1103160" cy="2238704"/>
            </a:xfrm>
          </p:grpSpPr>
          <p:pic>
            <p:nvPicPr>
              <p:cNvPr id="37" name="Graphic 36">
                <a:extLst>
                  <a:ext uri="{FF2B5EF4-FFF2-40B4-BE49-F238E27FC236}">
                    <a16:creationId xmlns:a16="http://schemas.microsoft.com/office/drawing/2014/main" id="{2903F9D7-345A-74CF-988E-6DE13F8FA82C}"/>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342900" y="2045970"/>
                <a:ext cx="1103159" cy="1371600"/>
              </a:xfrm>
              <a:prstGeom prst="rect">
                <a:avLst/>
              </a:prstGeom>
            </p:spPr>
          </p:pic>
          <p:pic>
            <p:nvPicPr>
              <p:cNvPr id="38" name="Graphic 37">
                <a:extLst>
                  <a:ext uri="{FF2B5EF4-FFF2-40B4-BE49-F238E27FC236}">
                    <a16:creationId xmlns:a16="http://schemas.microsoft.com/office/drawing/2014/main" id="{21C07EDD-1DA8-614C-3EDE-E94B7D0109FD}"/>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342900" y="2913074"/>
                <a:ext cx="1103160" cy="1371600"/>
              </a:xfrm>
              <a:prstGeom prst="rect">
                <a:avLst/>
              </a:prstGeom>
            </p:spPr>
          </p:pic>
        </p:grpSp>
      </p:grpSp>
    </p:spTree>
    <p:extLst>
      <p:ext uri="{BB962C8B-B14F-4D97-AF65-F5344CB8AC3E}">
        <p14:creationId xmlns:p14="http://schemas.microsoft.com/office/powerpoint/2010/main" val="398770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8ED9AD3A-0A76-9FE8-50BC-DF0317973FB7}"/>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4054502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6"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703903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87A8BCC5-AE56-0DD6-5E4B-A15CAFEA7ADF}"/>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819643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3C53433D-27B6-22C3-DA42-8B8E3EC77D35}"/>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861810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2" name="Rectangle 1">
            <a:extLst>
              <a:ext uri="{FF2B5EF4-FFF2-40B4-BE49-F238E27FC236}">
                <a16:creationId xmlns:a16="http://schemas.microsoft.com/office/drawing/2014/main" id="{2613DF24-710A-7354-1897-B7CDDA1EA168}"/>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D7876010-624F-B9A6-CBFC-2B57EBBD6950}"/>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3305086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C292D427-72B0-1E98-5C9A-7A94D5FDB8C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BCFECBC5-51B6-617C-3F92-821AAAD26756}"/>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3672076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EE9540E7-F60B-950D-DDA5-F3E4B3E4D268}"/>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BF7D713C-2987-61E0-1521-BC8483423F5E}"/>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2621237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2" name="Rectangle 1">
            <a:extLst>
              <a:ext uri="{FF2B5EF4-FFF2-40B4-BE49-F238E27FC236}">
                <a16:creationId xmlns:a16="http://schemas.microsoft.com/office/drawing/2014/main" id="{E262EC64-DE95-6230-3F5A-23E017FA0D81}"/>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CF82ACDF-4C08-8A33-3892-6EC169795484}"/>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3310387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980D4495-5B84-E381-66E3-7BB3596E2294}"/>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06EECE52-A136-13FA-A4C0-77B01D2A3A77}"/>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136739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56D3CBC1-3320-A471-5A51-4367D57CB194}"/>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9DEB9866-C7E4-DC2F-D09F-988A1E61F2F3}"/>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4055514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4C5C8878-2E8D-55AF-B527-8BA4A0265713}"/>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67A7D002-1C6A-477B-17FB-2154950EC7E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C6865AB7-7348-50E0-20B3-45ECAB06156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69791BD3-72E0-825E-44DB-EAA3A1E5C3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4087002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6D4A81E8-9384-E27D-9949-6A2006F4A247}"/>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27EFB45F-2465-B0C4-5703-8D559AF90EDC}"/>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EE45A55F-C853-AAEA-1D8E-29999B733F0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84031D6C-FAC3-572F-1C51-B9141E77DE82}"/>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392192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579742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4F69438C-5CCE-BD5C-B1B7-E77F427C9994}"/>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FF0A6BA8-01C1-ED6B-424C-45A3E482984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BD0ED817-A07E-97D1-1F1B-29F1F275260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52D71165-7FEE-A515-6BE1-3FFF967170BD}"/>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788590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B8969675-CA36-B1A2-DBDA-CE69979A2B9A}"/>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B68C1E58-7E48-1EBA-612B-ABE7C4E48F45}"/>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9930FBCA-6D0D-3982-66CF-E0B1D980536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A1FA16E8-4BB3-6D2D-2D7E-81A10670B20B}"/>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68124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A33C4F35-C403-EF37-9739-62A83FAAC287}"/>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5D12A868-7977-03DC-C620-62918275633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0D31846E-AF3A-7DB0-D59E-C6053DA14DF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510D35E7-A980-560A-633B-7B7D0DC7A648}"/>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866596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36ED3DE8-B1BA-08DB-3CD3-FE1AE9F4631D}"/>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DE9B9411-86C9-005D-84D8-203A032C54F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1382BC5A-C4BB-5089-B632-8DF451C0188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26E31E6C-68BE-46B9-91B1-ED548C84EF00}"/>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845494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76C0956A-97C6-89C4-8C57-6F3468BE4A7C}"/>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314D0A22-3D87-401A-E15E-6125F86A689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F6E076C7-1E6E-F703-0207-EE12E682FD1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CA179310-4F7D-A4BF-65CF-0FB75B19B493}"/>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82655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F0D631AF-2AEB-F8A0-CDD1-CE8ED58AA5B8}"/>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9779BA7A-D3B5-3A1B-FAB5-23081158CA2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A2F575B9-D935-F17D-6412-55BA38CF650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1AED04EC-9561-ED82-3158-446E3273F4C1}"/>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3198539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8B0DAAB1-23AC-26EE-BADA-4A0D357F311B}"/>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CBEB1447-B2F7-F60E-3F45-266DAFD3D52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FB8F1C47-FF6F-2915-5818-41C743D7BA4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BF0B0E4C-CD7E-43EA-2CEF-5F9AB38D17B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589030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124B4D9-E1EA-291D-8984-2381988DAB03}"/>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2939827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7C0B65AF-3B8C-895A-DC39-D655B2A79D8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4162428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3D65CD22-CF7E-B9AA-CAB5-30EA62D539EC}"/>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83758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1"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1"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57846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90FDDB9B-015C-00FA-8BCE-4196288A226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2386230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
        <p:nvSpPr>
          <p:cNvPr id="3" name="Rectangle 2">
            <a:extLst>
              <a:ext uri="{FF2B5EF4-FFF2-40B4-BE49-F238E27FC236}">
                <a16:creationId xmlns:a16="http://schemas.microsoft.com/office/drawing/2014/main" id="{BD4B79C2-D1BB-F3ED-2175-0CD4418D1C1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5035E174-46FE-9C6E-5DA6-451390C3452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2430" y="619338"/>
            <a:ext cx="5679007" cy="5679007"/>
          </a:xfrm>
          <a:prstGeom prst="rect">
            <a:avLst/>
          </a:prstGeom>
        </p:spPr>
      </p:pic>
      <p:sp>
        <p:nvSpPr>
          <p:cNvPr id="5" name="TextBox 4">
            <a:extLst>
              <a:ext uri="{FF2B5EF4-FFF2-40B4-BE49-F238E27FC236}">
                <a16:creationId xmlns:a16="http://schemas.microsoft.com/office/drawing/2014/main" id="{B9413C07-1B13-5550-C185-75E0F9C10CCA}"/>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pic>
        <p:nvPicPr>
          <p:cNvPr id="6" name="Graphic 5">
            <a:extLst>
              <a:ext uri="{FF2B5EF4-FFF2-40B4-BE49-F238E27FC236}">
                <a16:creationId xmlns:a16="http://schemas.microsoft.com/office/drawing/2014/main" id="{F1D63A8D-042F-92A1-5B68-9F6C207CA95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536949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
        <p:nvSpPr>
          <p:cNvPr id="3" name="Rectangle 2">
            <a:extLst>
              <a:ext uri="{FF2B5EF4-FFF2-40B4-BE49-F238E27FC236}">
                <a16:creationId xmlns:a16="http://schemas.microsoft.com/office/drawing/2014/main" id="{CAF46D87-2B7D-8F18-C5EF-06970C2EF1C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761ACCFF-1CB8-5B75-A94D-9229981E97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2430" y="619338"/>
            <a:ext cx="5679007" cy="5679007"/>
          </a:xfrm>
          <a:prstGeom prst="rect">
            <a:avLst/>
          </a:prstGeom>
        </p:spPr>
      </p:pic>
      <p:sp>
        <p:nvSpPr>
          <p:cNvPr id="5" name="TextBox 4">
            <a:extLst>
              <a:ext uri="{FF2B5EF4-FFF2-40B4-BE49-F238E27FC236}">
                <a16:creationId xmlns:a16="http://schemas.microsoft.com/office/drawing/2014/main" id="{1D930342-B66A-34F0-0FE5-730B6AD9E92D}"/>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pic>
        <p:nvPicPr>
          <p:cNvPr id="6" name="Graphic 5">
            <a:extLst>
              <a:ext uri="{FF2B5EF4-FFF2-40B4-BE49-F238E27FC236}">
                <a16:creationId xmlns:a16="http://schemas.microsoft.com/office/drawing/2014/main" id="{EDEF70FE-6A18-121C-F8E1-A63818F7EA3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146997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00AF5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58585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C00000"/>
                </a:solidFill>
                <a:latin typeface="Calibri"/>
                <a:cs typeface="Calibri"/>
              </a:defRPr>
            </a:lvl1pPr>
          </a:lstStyle>
          <a:p>
            <a:pPr marL="12700">
              <a:lnSpc>
                <a:spcPts val="1240"/>
              </a:lnSpc>
            </a:pPr>
            <a:endParaRPr/>
          </a:p>
        </p:txBody>
      </p:sp>
      <p:sp>
        <p:nvSpPr>
          <p:cNvPr id="5" name="Holder 5"/>
          <p:cNvSpPr>
            <a:spLocks noGrp="1"/>
          </p:cNvSpPr>
          <p:nvPr>
            <p:ph type="dt" sz="half" idx="6"/>
          </p:nvPr>
        </p:nvSpPr>
        <p:spPr/>
        <p:txBody>
          <a:bodyPr lIns="0" tIns="0" rIns="0" bIns="0"/>
          <a:lstStyle>
            <a:lvl1pPr>
              <a:defRPr sz="800" b="0" i="0">
                <a:solidFill>
                  <a:srgbClr val="7E7E7E"/>
                </a:solidFill>
                <a:latin typeface="Arial"/>
                <a:cs typeface="Arial"/>
              </a:defRPr>
            </a:lvl1pPr>
          </a:lstStyle>
          <a:p>
            <a:pPr marL="12700">
              <a:lnSpc>
                <a:spcPct val="100000"/>
              </a:lnSpc>
              <a:spcBef>
                <a:spcPts val="50"/>
              </a:spcBef>
            </a:pPr>
            <a:endParaRPr spc="10"/>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355"/>
              </a:lnSpc>
            </a:pPr>
            <a:fld id="{81D60167-4931-47E6-BA6A-407CBD079E47}" type="slidenum">
              <a:rPr dirty="0"/>
              <a:t>‹#›</a:t>
            </a:fld>
            <a:endParaRPr/>
          </a:p>
        </p:txBody>
      </p:sp>
    </p:spTree>
    <p:extLst>
      <p:ext uri="{BB962C8B-B14F-4D97-AF65-F5344CB8AC3E}">
        <p14:creationId xmlns:p14="http://schemas.microsoft.com/office/powerpoint/2010/main" val="2231664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848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1" y="1862667"/>
            <a:ext cx="4206499" cy="4250267"/>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0"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a:p>
        </p:txBody>
      </p:sp>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Arial"/>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PHOTO LEFT, ½-PAGE BLEED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517902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09D2-C20E-45AA-8D4D-C0CAA88FE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D7DC99-0950-4F53-8786-4273771E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ECB6A-75BE-4A01-89AB-D149AEB2CE2C}"/>
              </a:ext>
            </a:extLst>
          </p:cNvPr>
          <p:cNvSpPr>
            <a:spLocks noGrp="1"/>
          </p:cNvSpPr>
          <p:nvPr>
            <p:ph type="dt" sz="half" idx="10"/>
          </p:nvPr>
        </p:nvSpPr>
        <p:spPr/>
        <p:txBody>
          <a:bodyPr/>
          <a:lstStyle/>
          <a:p>
            <a:fld id="{5286DCC8-DD08-415B-9978-82796331B1B0}" type="datetimeFigureOut">
              <a:rPr lang="en-US" smtClean="0"/>
              <a:t>6/27/2024</a:t>
            </a:fld>
            <a:endParaRPr lang="en-US"/>
          </a:p>
        </p:txBody>
      </p:sp>
      <p:sp>
        <p:nvSpPr>
          <p:cNvPr id="5" name="Footer Placeholder 4">
            <a:extLst>
              <a:ext uri="{FF2B5EF4-FFF2-40B4-BE49-F238E27FC236}">
                <a16:creationId xmlns:a16="http://schemas.microsoft.com/office/drawing/2014/main" id="{8BB59EBC-8983-4B96-BFE9-F1C322BFD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C21B6-B573-4C98-821A-2671A29E0C11}"/>
              </a:ext>
            </a:extLst>
          </p:cNvPr>
          <p:cNvSpPr>
            <a:spLocks noGrp="1"/>
          </p:cNvSpPr>
          <p:nvPr>
            <p:ph type="sldNum" sz="quarter" idx="12"/>
          </p:nvPr>
        </p:nvSpPr>
        <p:spPr/>
        <p:txBody>
          <a:bodyPr/>
          <a:lstStyle/>
          <a:p>
            <a:fld id="{6EDCA2D0-ED29-4D61-8231-88DF13C98C1D}" type="slidenum">
              <a:rPr lang="en-US" smtClean="0"/>
              <a:t>‹#›</a:t>
            </a:fld>
            <a:endParaRPr lang="en-US"/>
          </a:p>
        </p:txBody>
      </p:sp>
    </p:spTree>
    <p:extLst>
      <p:ext uri="{BB962C8B-B14F-4D97-AF65-F5344CB8AC3E}">
        <p14:creationId xmlns:p14="http://schemas.microsoft.com/office/powerpoint/2010/main" val="3537781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1613896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3924103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228290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034A-B1DC-951F-00B2-ADA5BAB08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0DA06-D734-1A9E-8D5A-FF657F9B21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2D4E1-DD97-E559-6567-4A42C3D85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4F723-1A8D-2F62-82BD-7F15F0B473D9}"/>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6" name="Footer Placeholder 5">
            <a:extLst>
              <a:ext uri="{FF2B5EF4-FFF2-40B4-BE49-F238E27FC236}">
                <a16:creationId xmlns:a16="http://schemas.microsoft.com/office/drawing/2014/main" id="{D9998652-C102-0A28-B68F-AF2E53794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4A0CE-015F-F292-13A5-0272BFA236FF}"/>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3595640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955593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104216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©2022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28270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3264606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52071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19744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888908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2991638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593046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17441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988339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1"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03354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97813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746830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4017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2059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781789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23913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57375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92463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49866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58259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6"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1"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6"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a:p>
            <a:pPr marL="121917"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Medium</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21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79607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83165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97336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9080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662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58764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055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14119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7957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68742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383842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3" y="342903"/>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2"/>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6"/>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3"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1"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8"/>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2"/>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4769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15461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57C17-6604-4A6F-368D-D45489D9F581}"/>
              </a:ext>
            </a:extLst>
          </p:cNvPr>
          <p:cNvSpPr>
            <a:spLocks noGrp="1"/>
          </p:cNvSpPr>
          <p:nvPr>
            <p:ph type="dt" sz="half" idx="10"/>
          </p:nvPr>
        </p:nvSpPr>
        <p:spPr/>
        <p:txBody>
          <a:bodyPr/>
          <a:lstStyle/>
          <a:p>
            <a:fld id="{D2877A20-7116-4AFE-8D03-A86763B091E3}" type="datetimeFigureOut">
              <a:rPr lang="en-US" smtClean="0"/>
              <a:t>6/27/2024</a:t>
            </a:fld>
            <a:endParaRPr lang="en-US"/>
          </a:p>
        </p:txBody>
      </p:sp>
      <p:sp>
        <p:nvSpPr>
          <p:cNvPr id="3" name="Footer Placeholder 2">
            <a:extLst>
              <a:ext uri="{FF2B5EF4-FFF2-40B4-BE49-F238E27FC236}">
                <a16:creationId xmlns:a16="http://schemas.microsoft.com/office/drawing/2014/main" id="{60698F36-1191-6185-0F6A-0A8E27656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1B1D3-C674-887D-7F6F-DEA1CEF3EFE5}"/>
              </a:ext>
            </a:extLst>
          </p:cNvPr>
          <p:cNvSpPr>
            <a:spLocks noGrp="1"/>
          </p:cNvSpPr>
          <p:nvPr>
            <p:ph type="sldNum" sz="quarter" idx="12"/>
          </p:nvPr>
        </p:nvSpPr>
        <p:spPr/>
        <p:txBody>
          <a:bodyPr/>
          <a:lstStyle/>
          <a:p>
            <a:fld id="{A2C48845-AE87-46ED-B47D-6D1F3293CC3A}" type="slidenum">
              <a:rPr lang="en-US" smtClean="0"/>
              <a:t>‹#›</a:t>
            </a:fld>
            <a:endParaRPr lang="en-US"/>
          </a:p>
        </p:txBody>
      </p:sp>
    </p:spTree>
    <p:extLst>
      <p:ext uri="{BB962C8B-B14F-4D97-AF65-F5344CB8AC3E}">
        <p14:creationId xmlns:p14="http://schemas.microsoft.com/office/powerpoint/2010/main" val="2026823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9" y="691277"/>
            <a:ext cx="10189397" cy="452599"/>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459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6" name="Title 1">
            <a:extLst>
              <a:ext uri="{FF2B5EF4-FFF2-40B4-BE49-F238E27FC236}">
                <a16:creationId xmlns:a16="http://schemas.microsoft.com/office/drawing/2014/main" id="{2F4B1C66-C25F-E768-F732-69DB8BEB7895}"/>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C9BD07AF-EF14-0DD8-F37A-595AE4E695CD}"/>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2A177AA1-06AF-11BA-EB65-021ED87D1792}"/>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6048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8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rgbClr val="EA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1"/>
          </a:p>
        </p:txBody>
      </p:sp>
      <p:sp>
        <p:nvSpPr>
          <p:cNvPr id="6" name="Title 1"/>
          <p:cNvSpPr>
            <a:spLocks noGrp="1"/>
          </p:cNvSpPr>
          <p:nvPr>
            <p:ph type="title" hasCustomPrompt="1"/>
          </p:nvPr>
        </p:nvSpPr>
        <p:spPr>
          <a:xfrm>
            <a:off x="2" y="2766220"/>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9"/>
            <a:ext cx="2337851" cy="460487"/>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2" y="5421849"/>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218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9"/>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1" y="6298404"/>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678253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08A7-DA37-4744-C93B-12B3E4CF1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34D58-C082-81CA-C186-6991B6B4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F0A35-06B1-F98C-D81D-60779058DB56}"/>
              </a:ext>
            </a:extLst>
          </p:cNvPr>
          <p:cNvSpPr>
            <a:spLocks noGrp="1"/>
          </p:cNvSpPr>
          <p:nvPr>
            <p:ph type="dt" sz="half" idx="10"/>
          </p:nvPr>
        </p:nvSpPr>
        <p:spPr/>
        <p:txBody>
          <a:bodyPr/>
          <a:lstStyle/>
          <a:p>
            <a:fld id="{6C0AADE0-6D91-4C53-AA75-CA92966F7C7A}" type="datetimeFigureOut">
              <a:rPr lang="en-US" smtClean="0"/>
              <a:t>6/27/2024</a:t>
            </a:fld>
            <a:endParaRPr lang="en-US"/>
          </a:p>
        </p:txBody>
      </p:sp>
      <p:sp>
        <p:nvSpPr>
          <p:cNvPr id="5" name="Footer Placeholder 4">
            <a:extLst>
              <a:ext uri="{FF2B5EF4-FFF2-40B4-BE49-F238E27FC236}">
                <a16:creationId xmlns:a16="http://schemas.microsoft.com/office/drawing/2014/main" id="{BC7970A8-F7DF-0E27-EC78-CDF7D3E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6E0DF-2F1F-A2D1-7AB9-6709C4D84EF1}"/>
              </a:ext>
            </a:extLst>
          </p:cNvPr>
          <p:cNvSpPr>
            <a:spLocks noGrp="1"/>
          </p:cNvSpPr>
          <p:nvPr>
            <p:ph type="sldNum" sz="quarter" idx="12"/>
          </p:nvPr>
        </p:nvSpPr>
        <p:spPr/>
        <p:txBody>
          <a:bodyPr/>
          <a:lstStyle/>
          <a:p>
            <a:fld id="{3AE269B0-969D-4231-A140-763186BC4959}" type="slidenum">
              <a:rPr lang="en-US" smtClean="0"/>
              <a:t>‹#›</a:t>
            </a:fld>
            <a:endParaRPr lang="en-US"/>
          </a:p>
        </p:txBody>
      </p:sp>
    </p:spTree>
    <p:extLst>
      <p:ext uri="{BB962C8B-B14F-4D97-AF65-F5344CB8AC3E}">
        <p14:creationId xmlns:p14="http://schemas.microsoft.com/office/powerpoint/2010/main" val="1426269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6475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491251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57113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937889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54899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626151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6DF4-E7AC-7385-FE02-44E47EEF4D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C428F-622C-3910-B915-C7E69C13E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B6C443-D72D-D0EE-A9C6-A5881F0779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272C6B-41C1-5A8A-5BA5-285BC0ABD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5B8D0-9176-26E6-B062-B6BA27F827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779FE3-D2BD-419D-6FB3-1D8D69A5CE1E}"/>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8" name="Footer Placeholder 7">
            <a:extLst>
              <a:ext uri="{FF2B5EF4-FFF2-40B4-BE49-F238E27FC236}">
                <a16:creationId xmlns:a16="http://schemas.microsoft.com/office/drawing/2014/main" id="{F17D31E8-86A1-60C2-A306-8DE85D305B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C09118-FA55-B3BA-6504-1ABBD1BC311E}"/>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100644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6520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990764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899759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203563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840378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7180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36073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836860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8241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64943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A495-3892-7A28-B0D1-71B0154F6D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438A54-3C18-E09C-D1E3-1A31DD76CBF4}"/>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4" name="Footer Placeholder 3">
            <a:extLst>
              <a:ext uri="{FF2B5EF4-FFF2-40B4-BE49-F238E27FC236}">
                <a16:creationId xmlns:a16="http://schemas.microsoft.com/office/drawing/2014/main" id="{81A1707D-B011-D976-6F53-EF913B66C4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AA29E-B5E1-BAC5-5C9B-B6534E340F9C}"/>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21693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0"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706876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1"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06674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69"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224291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3"/>
            <a:ext cx="5410200"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6"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017319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4"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29813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8" y="914403"/>
            <a:ext cx="5174541"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8" y="3425696"/>
            <a:ext cx="5174541"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472411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261852"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599"/>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87969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440715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94099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706571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58A90-0608-1A7E-9B4C-5A1286BDD0E5}"/>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3" name="Footer Placeholder 2">
            <a:extLst>
              <a:ext uri="{FF2B5EF4-FFF2-40B4-BE49-F238E27FC236}">
                <a16:creationId xmlns:a16="http://schemas.microsoft.com/office/drawing/2014/main" id="{29EF4603-00D6-C7C3-C674-78D9414D5F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5C83F-5BD4-E071-142E-8E48EEBB6829}"/>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2885771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43339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20245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30139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026608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23055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16947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1544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4857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40142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46664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7117-4CE0-41A0-600A-3C8EA0984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358B29-8181-D580-D85D-1E8F9AE5C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D22C4-0AAD-6611-0B58-8D73F45F4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E1821-A1C4-4783-385F-49C68BFC0763}"/>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6" name="Footer Placeholder 5">
            <a:extLst>
              <a:ext uri="{FF2B5EF4-FFF2-40B4-BE49-F238E27FC236}">
                <a16:creationId xmlns:a16="http://schemas.microsoft.com/office/drawing/2014/main" id="{73DF0FDC-C4CC-7C76-9B68-BBE416A8C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586F0-52EC-FEB6-C1D0-F8B0ADCD6413}"/>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3985361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6129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8967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88285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353073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94556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35825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40149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p>
        </p:txBody>
      </p:sp>
    </p:spTree>
    <p:extLst>
      <p:ext uri="{BB962C8B-B14F-4D97-AF65-F5344CB8AC3E}">
        <p14:creationId xmlns:p14="http://schemas.microsoft.com/office/powerpoint/2010/main" val="1418397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80326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90137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A8E9-B886-0DA8-7B7E-D7D8093E9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24819-DE51-2E4B-3665-5FA044D29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31F3E-7DBF-8034-7E42-339E7480D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463F5-35CF-73F9-BBF5-34A5F9A38087}"/>
              </a:ext>
            </a:extLst>
          </p:cNvPr>
          <p:cNvSpPr>
            <a:spLocks noGrp="1"/>
          </p:cNvSpPr>
          <p:nvPr>
            <p:ph type="dt" sz="half" idx="10"/>
          </p:nvPr>
        </p:nvSpPr>
        <p:spPr/>
        <p:txBody>
          <a:bodyPr/>
          <a:lstStyle/>
          <a:p>
            <a:fld id="{F2A66750-FB9E-4C00-8E9F-58E735243954}" type="datetimeFigureOut">
              <a:rPr lang="en-US" smtClean="0"/>
              <a:t>6/27/2024</a:t>
            </a:fld>
            <a:endParaRPr lang="en-US"/>
          </a:p>
        </p:txBody>
      </p:sp>
      <p:sp>
        <p:nvSpPr>
          <p:cNvPr id="6" name="Footer Placeholder 5">
            <a:extLst>
              <a:ext uri="{FF2B5EF4-FFF2-40B4-BE49-F238E27FC236}">
                <a16:creationId xmlns:a16="http://schemas.microsoft.com/office/drawing/2014/main" id="{A7199D5D-0431-C99B-E301-6C8AAF846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7410-0D77-89BF-34BD-1CE457FAA293}"/>
              </a:ext>
            </a:extLst>
          </p:cNvPr>
          <p:cNvSpPr>
            <a:spLocks noGrp="1"/>
          </p:cNvSpPr>
          <p:nvPr>
            <p:ph type="sldNum" sz="quarter" idx="12"/>
          </p:nvPr>
        </p:nvSpPr>
        <p:spPr/>
        <p:txBody>
          <a:bodyPr/>
          <a:lstStyle/>
          <a:p>
            <a:fld id="{335C0E80-7742-4A62-AE28-6CAB77E19574}" type="slidenum">
              <a:rPr lang="en-US" smtClean="0"/>
              <a:t>‹#›</a:t>
            </a:fld>
            <a:endParaRPr lang="en-US"/>
          </a:p>
        </p:txBody>
      </p:sp>
    </p:spTree>
    <p:extLst>
      <p:ext uri="{BB962C8B-B14F-4D97-AF65-F5344CB8AC3E}">
        <p14:creationId xmlns:p14="http://schemas.microsoft.com/office/powerpoint/2010/main" val="1774311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59074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64059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29229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86607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232924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671775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6608354"/>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489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9015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95191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6608354"/>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011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0.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63" Type="http://schemas.openxmlformats.org/officeDocument/2006/relationships/slideLayout" Target="../slideLayouts/slideLayout76.xml"/><Relationship Id="rId84" Type="http://schemas.openxmlformats.org/officeDocument/2006/relationships/slideLayout" Target="../slideLayouts/slideLayout97.xml"/><Relationship Id="rId138" Type="http://schemas.openxmlformats.org/officeDocument/2006/relationships/slideLayout" Target="../slideLayouts/slideLayout151.xml"/><Relationship Id="rId159" Type="http://schemas.openxmlformats.org/officeDocument/2006/relationships/slideLayout" Target="../slideLayouts/slideLayout172.xml"/><Relationship Id="rId107" Type="http://schemas.openxmlformats.org/officeDocument/2006/relationships/slideLayout" Target="../slideLayouts/slideLayout120.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53" Type="http://schemas.openxmlformats.org/officeDocument/2006/relationships/slideLayout" Target="../slideLayouts/slideLayout66.xml"/><Relationship Id="rId74" Type="http://schemas.openxmlformats.org/officeDocument/2006/relationships/slideLayout" Target="../slideLayouts/slideLayout87.xml"/><Relationship Id="rId128" Type="http://schemas.openxmlformats.org/officeDocument/2006/relationships/slideLayout" Target="../slideLayouts/slideLayout141.xml"/><Relationship Id="rId149" Type="http://schemas.openxmlformats.org/officeDocument/2006/relationships/slideLayout" Target="../slideLayouts/slideLayout162.xml"/><Relationship Id="rId5" Type="http://schemas.openxmlformats.org/officeDocument/2006/relationships/slideLayout" Target="../slideLayouts/slideLayout18.xml"/><Relationship Id="rId95" Type="http://schemas.openxmlformats.org/officeDocument/2006/relationships/slideLayout" Target="../slideLayouts/slideLayout108.xml"/><Relationship Id="rId160" Type="http://schemas.openxmlformats.org/officeDocument/2006/relationships/slideLayout" Target="../slideLayouts/slideLayout173.xml"/><Relationship Id="rId22" Type="http://schemas.openxmlformats.org/officeDocument/2006/relationships/slideLayout" Target="../slideLayouts/slideLayout35.xml"/><Relationship Id="rId43" Type="http://schemas.openxmlformats.org/officeDocument/2006/relationships/slideLayout" Target="../slideLayouts/slideLayout56.xml"/><Relationship Id="rId64" Type="http://schemas.openxmlformats.org/officeDocument/2006/relationships/slideLayout" Target="../slideLayouts/slideLayout77.xml"/><Relationship Id="rId118" Type="http://schemas.openxmlformats.org/officeDocument/2006/relationships/slideLayout" Target="../slideLayouts/slideLayout131.xml"/><Relationship Id="rId139" Type="http://schemas.openxmlformats.org/officeDocument/2006/relationships/slideLayout" Target="../slideLayouts/slideLayout152.xml"/><Relationship Id="rId85" Type="http://schemas.openxmlformats.org/officeDocument/2006/relationships/slideLayout" Target="../slideLayouts/slideLayout98.xml"/><Relationship Id="rId150" Type="http://schemas.openxmlformats.org/officeDocument/2006/relationships/slideLayout" Target="../slideLayouts/slideLayout163.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59" Type="http://schemas.openxmlformats.org/officeDocument/2006/relationships/slideLayout" Target="../slideLayouts/slideLayout72.xml"/><Relationship Id="rId103" Type="http://schemas.openxmlformats.org/officeDocument/2006/relationships/slideLayout" Target="../slideLayouts/slideLayout116.xml"/><Relationship Id="rId108" Type="http://schemas.openxmlformats.org/officeDocument/2006/relationships/slideLayout" Target="../slideLayouts/slideLayout121.xml"/><Relationship Id="rId124" Type="http://schemas.openxmlformats.org/officeDocument/2006/relationships/slideLayout" Target="../slideLayouts/slideLayout137.xml"/><Relationship Id="rId129" Type="http://schemas.openxmlformats.org/officeDocument/2006/relationships/slideLayout" Target="../slideLayouts/slideLayout142.xml"/><Relationship Id="rId54" Type="http://schemas.openxmlformats.org/officeDocument/2006/relationships/slideLayout" Target="../slideLayouts/slideLayout67.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91" Type="http://schemas.openxmlformats.org/officeDocument/2006/relationships/slideLayout" Target="../slideLayouts/slideLayout104.xml"/><Relationship Id="rId96" Type="http://schemas.openxmlformats.org/officeDocument/2006/relationships/slideLayout" Target="../slideLayouts/slideLayout109.xml"/><Relationship Id="rId140" Type="http://schemas.openxmlformats.org/officeDocument/2006/relationships/slideLayout" Target="../slideLayouts/slideLayout153.xml"/><Relationship Id="rId145" Type="http://schemas.openxmlformats.org/officeDocument/2006/relationships/slideLayout" Target="../slideLayouts/slideLayout158.xml"/><Relationship Id="rId161" Type="http://schemas.openxmlformats.org/officeDocument/2006/relationships/slideLayout" Target="../slideLayouts/slideLayout17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49" Type="http://schemas.openxmlformats.org/officeDocument/2006/relationships/slideLayout" Target="../slideLayouts/slideLayout62.xml"/><Relationship Id="rId114" Type="http://schemas.openxmlformats.org/officeDocument/2006/relationships/slideLayout" Target="../slideLayouts/slideLayout127.xml"/><Relationship Id="rId119" Type="http://schemas.openxmlformats.org/officeDocument/2006/relationships/slideLayout" Target="../slideLayouts/slideLayout132.xml"/><Relationship Id="rId44" Type="http://schemas.openxmlformats.org/officeDocument/2006/relationships/slideLayout" Target="../slideLayouts/slideLayout57.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130" Type="http://schemas.openxmlformats.org/officeDocument/2006/relationships/slideLayout" Target="../slideLayouts/slideLayout143.xml"/><Relationship Id="rId135" Type="http://schemas.openxmlformats.org/officeDocument/2006/relationships/slideLayout" Target="../slideLayouts/slideLayout148.xml"/><Relationship Id="rId151" Type="http://schemas.openxmlformats.org/officeDocument/2006/relationships/slideLayout" Target="../slideLayouts/slideLayout164.xml"/><Relationship Id="rId156" Type="http://schemas.openxmlformats.org/officeDocument/2006/relationships/slideLayout" Target="../slideLayouts/slideLayout169.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109" Type="http://schemas.openxmlformats.org/officeDocument/2006/relationships/slideLayout" Target="../slideLayouts/slideLayout12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97" Type="http://schemas.openxmlformats.org/officeDocument/2006/relationships/slideLayout" Target="../slideLayouts/slideLayout110.xml"/><Relationship Id="rId104" Type="http://schemas.openxmlformats.org/officeDocument/2006/relationships/slideLayout" Target="../slideLayouts/slideLayout117.xml"/><Relationship Id="rId120" Type="http://schemas.openxmlformats.org/officeDocument/2006/relationships/slideLayout" Target="../slideLayouts/slideLayout133.xml"/><Relationship Id="rId125" Type="http://schemas.openxmlformats.org/officeDocument/2006/relationships/slideLayout" Target="../slideLayouts/slideLayout138.xml"/><Relationship Id="rId141" Type="http://schemas.openxmlformats.org/officeDocument/2006/relationships/slideLayout" Target="../slideLayouts/slideLayout154.xml"/><Relationship Id="rId146" Type="http://schemas.openxmlformats.org/officeDocument/2006/relationships/slideLayout" Target="../slideLayouts/slideLayout15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92" Type="http://schemas.openxmlformats.org/officeDocument/2006/relationships/slideLayout" Target="../slideLayouts/slideLayout105.xml"/><Relationship Id="rId162" Type="http://schemas.openxmlformats.org/officeDocument/2006/relationships/theme" Target="../theme/theme2.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110" Type="http://schemas.openxmlformats.org/officeDocument/2006/relationships/slideLayout" Target="../slideLayouts/slideLayout123.xml"/><Relationship Id="rId115" Type="http://schemas.openxmlformats.org/officeDocument/2006/relationships/slideLayout" Target="../slideLayouts/slideLayout128.xml"/><Relationship Id="rId131" Type="http://schemas.openxmlformats.org/officeDocument/2006/relationships/slideLayout" Target="../slideLayouts/slideLayout144.xml"/><Relationship Id="rId136" Type="http://schemas.openxmlformats.org/officeDocument/2006/relationships/slideLayout" Target="../slideLayouts/slideLayout149.xml"/><Relationship Id="rId157" Type="http://schemas.openxmlformats.org/officeDocument/2006/relationships/slideLayout" Target="../slideLayouts/slideLayout17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52" Type="http://schemas.openxmlformats.org/officeDocument/2006/relationships/slideLayout" Target="../slideLayouts/slideLayout165.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56" Type="http://schemas.openxmlformats.org/officeDocument/2006/relationships/slideLayout" Target="../slideLayouts/slideLayout69.xml"/><Relationship Id="rId77" Type="http://schemas.openxmlformats.org/officeDocument/2006/relationships/slideLayout" Target="../slideLayouts/slideLayout90.xml"/><Relationship Id="rId100" Type="http://schemas.openxmlformats.org/officeDocument/2006/relationships/slideLayout" Target="../slideLayouts/slideLayout113.xml"/><Relationship Id="rId105" Type="http://schemas.openxmlformats.org/officeDocument/2006/relationships/slideLayout" Target="../slideLayouts/slideLayout118.xml"/><Relationship Id="rId126" Type="http://schemas.openxmlformats.org/officeDocument/2006/relationships/slideLayout" Target="../slideLayouts/slideLayout139.xml"/><Relationship Id="rId147" Type="http://schemas.openxmlformats.org/officeDocument/2006/relationships/slideLayout" Target="../slideLayouts/slideLayout16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93" Type="http://schemas.openxmlformats.org/officeDocument/2006/relationships/slideLayout" Target="../slideLayouts/slideLayout106.xml"/><Relationship Id="rId98" Type="http://schemas.openxmlformats.org/officeDocument/2006/relationships/slideLayout" Target="../slideLayouts/slideLayout111.xml"/><Relationship Id="rId121" Type="http://schemas.openxmlformats.org/officeDocument/2006/relationships/slideLayout" Target="../slideLayouts/slideLayout134.xml"/><Relationship Id="rId142" Type="http://schemas.openxmlformats.org/officeDocument/2006/relationships/slideLayout" Target="../slideLayouts/slideLayout155.xml"/><Relationship Id="rId3" Type="http://schemas.openxmlformats.org/officeDocument/2006/relationships/slideLayout" Target="../slideLayouts/slideLayout16.xml"/><Relationship Id="rId25" Type="http://schemas.openxmlformats.org/officeDocument/2006/relationships/slideLayout" Target="../slideLayouts/slideLayout38.xml"/><Relationship Id="rId46" Type="http://schemas.openxmlformats.org/officeDocument/2006/relationships/slideLayout" Target="../slideLayouts/slideLayout59.xml"/><Relationship Id="rId67" Type="http://schemas.openxmlformats.org/officeDocument/2006/relationships/slideLayout" Target="../slideLayouts/slideLayout80.xml"/><Relationship Id="rId116" Type="http://schemas.openxmlformats.org/officeDocument/2006/relationships/slideLayout" Target="../slideLayouts/slideLayout129.xml"/><Relationship Id="rId137" Type="http://schemas.openxmlformats.org/officeDocument/2006/relationships/slideLayout" Target="../slideLayouts/slideLayout150.xml"/><Relationship Id="rId158" Type="http://schemas.openxmlformats.org/officeDocument/2006/relationships/slideLayout" Target="../slideLayouts/slideLayout171.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62" Type="http://schemas.openxmlformats.org/officeDocument/2006/relationships/slideLayout" Target="../slideLayouts/slideLayout75.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111" Type="http://schemas.openxmlformats.org/officeDocument/2006/relationships/slideLayout" Target="../slideLayouts/slideLayout124.xml"/><Relationship Id="rId132" Type="http://schemas.openxmlformats.org/officeDocument/2006/relationships/slideLayout" Target="../slideLayouts/slideLayout145.xml"/><Relationship Id="rId153" Type="http://schemas.openxmlformats.org/officeDocument/2006/relationships/slideLayout" Target="../slideLayouts/slideLayout166.xml"/><Relationship Id="rId15" Type="http://schemas.openxmlformats.org/officeDocument/2006/relationships/slideLayout" Target="../slideLayouts/slideLayout28.xml"/><Relationship Id="rId36" Type="http://schemas.openxmlformats.org/officeDocument/2006/relationships/slideLayout" Target="../slideLayouts/slideLayout49.xml"/><Relationship Id="rId57" Type="http://schemas.openxmlformats.org/officeDocument/2006/relationships/slideLayout" Target="../slideLayouts/slideLayout70.xml"/><Relationship Id="rId106" Type="http://schemas.openxmlformats.org/officeDocument/2006/relationships/slideLayout" Target="../slideLayouts/slideLayout119.xml"/><Relationship Id="rId127" Type="http://schemas.openxmlformats.org/officeDocument/2006/relationships/slideLayout" Target="../slideLayouts/slideLayout14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52" Type="http://schemas.openxmlformats.org/officeDocument/2006/relationships/slideLayout" Target="../slideLayouts/slideLayout65.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94" Type="http://schemas.openxmlformats.org/officeDocument/2006/relationships/slideLayout" Target="../slideLayouts/slideLayout107.xml"/><Relationship Id="rId99" Type="http://schemas.openxmlformats.org/officeDocument/2006/relationships/slideLayout" Target="../slideLayouts/slideLayout112.xml"/><Relationship Id="rId101" Type="http://schemas.openxmlformats.org/officeDocument/2006/relationships/slideLayout" Target="../slideLayouts/slideLayout114.xml"/><Relationship Id="rId122" Type="http://schemas.openxmlformats.org/officeDocument/2006/relationships/slideLayout" Target="../slideLayouts/slideLayout135.xml"/><Relationship Id="rId143" Type="http://schemas.openxmlformats.org/officeDocument/2006/relationships/slideLayout" Target="../slideLayouts/slideLayout156.xml"/><Relationship Id="rId148" Type="http://schemas.openxmlformats.org/officeDocument/2006/relationships/slideLayout" Target="../slideLayouts/slideLayout161.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47" Type="http://schemas.openxmlformats.org/officeDocument/2006/relationships/slideLayout" Target="../slideLayouts/slideLayout60.xml"/><Relationship Id="rId68" Type="http://schemas.openxmlformats.org/officeDocument/2006/relationships/slideLayout" Target="../slideLayouts/slideLayout81.xml"/><Relationship Id="rId89" Type="http://schemas.openxmlformats.org/officeDocument/2006/relationships/slideLayout" Target="../slideLayouts/slideLayout102.xml"/><Relationship Id="rId112" Type="http://schemas.openxmlformats.org/officeDocument/2006/relationships/slideLayout" Target="../slideLayouts/slideLayout125.xml"/><Relationship Id="rId133" Type="http://schemas.openxmlformats.org/officeDocument/2006/relationships/slideLayout" Target="../slideLayouts/slideLayout146.xml"/><Relationship Id="rId154" Type="http://schemas.openxmlformats.org/officeDocument/2006/relationships/slideLayout" Target="../slideLayouts/slideLayout167.xml"/><Relationship Id="rId16" Type="http://schemas.openxmlformats.org/officeDocument/2006/relationships/slideLayout" Target="../slideLayouts/slideLayout29.xml"/><Relationship Id="rId37" Type="http://schemas.openxmlformats.org/officeDocument/2006/relationships/slideLayout" Target="../slideLayouts/slideLayout50.xml"/><Relationship Id="rId58" Type="http://schemas.openxmlformats.org/officeDocument/2006/relationships/slideLayout" Target="../slideLayouts/slideLayout71.xml"/><Relationship Id="rId79" Type="http://schemas.openxmlformats.org/officeDocument/2006/relationships/slideLayout" Target="../slideLayouts/slideLayout92.xml"/><Relationship Id="rId102" Type="http://schemas.openxmlformats.org/officeDocument/2006/relationships/slideLayout" Target="../slideLayouts/slideLayout115.xml"/><Relationship Id="rId123" Type="http://schemas.openxmlformats.org/officeDocument/2006/relationships/slideLayout" Target="../slideLayouts/slideLayout136.xml"/><Relationship Id="rId144" Type="http://schemas.openxmlformats.org/officeDocument/2006/relationships/slideLayout" Target="../slideLayouts/slideLayout157.xml"/><Relationship Id="rId90" Type="http://schemas.openxmlformats.org/officeDocument/2006/relationships/slideLayout" Target="../slideLayouts/slideLayout103.xml"/><Relationship Id="rId27" Type="http://schemas.openxmlformats.org/officeDocument/2006/relationships/slideLayout" Target="../slideLayouts/slideLayout40.xml"/><Relationship Id="rId48" Type="http://schemas.openxmlformats.org/officeDocument/2006/relationships/slideLayout" Target="../slideLayouts/slideLayout61.xml"/><Relationship Id="rId69" Type="http://schemas.openxmlformats.org/officeDocument/2006/relationships/slideLayout" Target="../slideLayouts/slideLayout82.xml"/><Relationship Id="rId113" Type="http://schemas.openxmlformats.org/officeDocument/2006/relationships/slideLayout" Target="../slideLayouts/slideLayout126.xml"/><Relationship Id="rId134" Type="http://schemas.openxmlformats.org/officeDocument/2006/relationships/slideLayout" Target="../slideLayouts/slideLayout147.xml"/><Relationship Id="rId80" Type="http://schemas.openxmlformats.org/officeDocument/2006/relationships/slideLayout" Target="../slideLayouts/slideLayout93.xml"/><Relationship Id="rId155" Type="http://schemas.openxmlformats.org/officeDocument/2006/relationships/slideLayout" Target="../slideLayouts/slideLayout168.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91.xml"/><Relationship Id="rId21" Type="http://schemas.openxmlformats.org/officeDocument/2006/relationships/slideLayout" Target="../slideLayouts/slideLayout195.xml"/><Relationship Id="rId42" Type="http://schemas.openxmlformats.org/officeDocument/2006/relationships/slideLayout" Target="../slideLayouts/slideLayout216.xml"/><Relationship Id="rId63" Type="http://schemas.openxmlformats.org/officeDocument/2006/relationships/slideLayout" Target="../slideLayouts/slideLayout237.xml"/><Relationship Id="rId84" Type="http://schemas.openxmlformats.org/officeDocument/2006/relationships/slideLayout" Target="../slideLayouts/slideLayout258.xml"/><Relationship Id="rId138" Type="http://schemas.openxmlformats.org/officeDocument/2006/relationships/slideLayout" Target="../slideLayouts/slideLayout312.xml"/><Relationship Id="rId159" Type="http://schemas.openxmlformats.org/officeDocument/2006/relationships/slideLayout" Target="../slideLayouts/slideLayout333.xml"/><Relationship Id="rId107" Type="http://schemas.openxmlformats.org/officeDocument/2006/relationships/slideLayout" Target="../slideLayouts/slideLayout281.xml"/><Relationship Id="rId11" Type="http://schemas.openxmlformats.org/officeDocument/2006/relationships/slideLayout" Target="../slideLayouts/slideLayout185.xml"/><Relationship Id="rId32" Type="http://schemas.openxmlformats.org/officeDocument/2006/relationships/slideLayout" Target="../slideLayouts/slideLayout206.xml"/><Relationship Id="rId53" Type="http://schemas.openxmlformats.org/officeDocument/2006/relationships/slideLayout" Target="../slideLayouts/slideLayout227.xml"/><Relationship Id="rId74" Type="http://schemas.openxmlformats.org/officeDocument/2006/relationships/slideLayout" Target="../slideLayouts/slideLayout248.xml"/><Relationship Id="rId128" Type="http://schemas.openxmlformats.org/officeDocument/2006/relationships/slideLayout" Target="../slideLayouts/slideLayout302.xml"/><Relationship Id="rId149" Type="http://schemas.openxmlformats.org/officeDocument/2006/relationships/slideLayout" Target="../slideLayouts/slideLayout323.xml"/><Relationship Id="rId5" Type="http://schemas.openxmlformats.org/officeDocument/2006/relationships/slideLayout" Target="../slideLayouts/slideLayout179.xml"/><Relationship Id="rId95" Type="http://schemas.openxmlformats.org/officeDocument/2006/relationships/slideLayout" Target="../slideLayouts/slideLayout269.xml"/><Relationship Id="rId160" Type="http://schemas.openxmlformats.org/officeDocument/2006/relationships/slideLayout" Target="../slideLayouts/slideLayout334.xml"/><Relationship Id="rId22" Type="http://schemas.openxmlformats.org/officeDocument/2006/relationships/slideLayout" Target="../slideLayouts/slideLayout196.xml"/><Relationship Id="rId43" Type="http://schemas.openxmlformats.org/officeDocument/2006/relationships/slideLayout" Target="../slideLayouts/slideLayout217.xml"/><Relationship Id="rId64" Type="http://schemas.openxmlformats.org/officeDocument/2006/relationships/slideLayout" Target="../slideLayouts/slideLayout238.xml"/><Relationship Id="rId118" Type="http://schemas.openxmlformats.org/officeDocument/2006/relationships/slideLayout" Target="../slideLayouts/slideLayout292.xml"/><Relationship Id="rId139" Type="http://schemas.openxmlformats.org/officeDocument/2006/relationships/slideLayout" Target="../slideLayouts/slideLayout313.xml"/><Relationship Id="rId85" Type="http://schemas.openxmlformats.org/officeDocument/2006/relationships/slideLayout" Target="../slideLayouts/slideLayout259.xml"/><Relationship Id="rId150" Type="http://schemas.openxmlformats.org/officeDocument/2006/relationships/slideLayout" Target="../slideLayouts/slideLayout324.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59" Type="http://schemas.openxmlformats.org/officeDocument/2006/relationships/slideLayout" Target="../slideLayouts/slideLayout233.xml"/><Relationship Id="rId103" Type="http://schemas.openxmlformats.org/officeDocument/2006/relationships/slideLayout" Target="../slideLayouts/slideLayout277.xml"/><Relationship Id="rId108" Type="http://schemas.openxmlformats.org/officeDocument/2006/relationships/slideLayout" Target="../slideLayouts/slideLayout282.xml"/><Relationship Id="rId124" Type="http://schemas.openxmlformats.org/officeDocument/2006/relationships/slideLayout" Target="../slideLayouts/slideLayout298.xml"/><Relationship Id="rId129" Type="http://schemas.openxmlformats.org/officeDocument/2006/relationships/slideLayout" Target="../slideLayouts/slideLayout303.xml"/><Relationship Id="rId54" Type="http://schemas.openxmlformats.org/officeDocument/2006/relationships/slideLayout" Target="../slideLayouts/slideLayout228.xml"/><Relationship Id="rId70" Type="http://schemas.openxmlformats.org/officeDocument/2006/relationships/slideLayout" Target="../slideLayouts/slideLayout244.xml"/><Relationship Id="rId75" Type="http://schemas.openxmlformats.org/officeDocument/2006/relationships/slideLayout" Target="../slideLayouts/slideLayout249.xml"/><Relationship Id="rId91" Type="http://schemas.openxmlformats.org/officeDocument/2006/relationships/slideLayout" Target="../slideLayouts/slideLayout265.xml"/><Relationship Id="rId96" Type="http://schemas.openxmlformats.org/officeDocument/2006/relationships/slideLayout" Target="../slideLayouts/slideLayout270.xml"/><Relationship Id="rId140" Type="http://schemas.openxmlformats.org/officeDocument/2006/relationships/slideLayout" Target="../slideLayouts/slideLayout314.xml"/><Relationship Id="rId145" Type="http://schemas.openxmlformats.org/officeDocument/2006/relationships/slideLayout" Target="../slideLayouts/slideLayout319.xml"/><Relationship Id="rId161" Type="http://schemas.openxmlformats.org/officeDocument/2006/relationships/slideLayout" Target="../slideLayouts/slideLayout335.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49" Type="http://schemas.openxmlformats.org/officeDocument/2006/relationships/slideLayout" Target="../slideLayouts/slideLayout223.xml"/><Relationship Id="rId114" Type="http://schemas.openxmlformats.org/officeDocument/2006/relationships/slideLayout" Target="../slideLayouts/slideLayout288.xml"/><Relationship Id="rId119" Type="http://schemas.openxmlformats.org/officeDocument/2006/relationships/slideLayout" Target="../slideLayouts/slideLayout293.xml"/><Relationship Id="rId44" Type="http://schemas.openxmlformats.org/officeDocument/2006/relationships/slideLayout" Target="../slideLayouts/slideLayout218.xml"/><Relationship Id="rId60" Type="http://schemas.openxmlformats.org/officeDocument/2006/relationships/slideLayout" Target="../slideLayouts/slideLayout234.xml"/><Relationship Id="rId65" Type="http://schemas.openxmlformats.org/officeDocument/2006/relationships/slideLayout" Target="../slideLayouts/slideLayout239.xml"/><Relationship Id="rId81" Type="http://schemas.openxmlformats.org/officeDocument/2006/relationships/slideLayout" Target="../slideLayouts/slideLayout255.xml"/><Relationship Id="rId86" Type="http://schemas.openxmlformats.org/officeDocument/2006/relationships/slideLayout" Target="../slideLayouts/slideLayout260.xml"/><Relationship Id="rId130" Type="http://schemas.openxmlformats.org/officeDocument/2006/relationships/slideLayout" Target="../slideLayouts/slideLayout304.xml"/><Relationship Id="rId135" Type="http://schemas.openxmlformats.org/officeDocument/2006/relationships/slideLayout" Target="../slideLayouts/slideLayout309.xml"/><Relationship Id="rId151" Type="http://schemas.openxmlformats.org/officeDocument/2006/relationships/slideLayout" Target="../slideLayouts/slideLayout325.xml"/><Relationship Id="rId156" Type="http://schemas.openxmlformats.org/officeDocument/2006/relationships/slideLayout" Target="../slideLayouts/slideLayout330.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9" Type="http://schemas.openxmlformats.org/officeDocument/2006/relationships/slideLayout" Target="../slideLayouts/slideLayout213.xml"/><Relationship Id="rId109" Type="http://schemas.openxmlformats.org/officeDocument/2006/relationships/slideLayout" Target="../slideLayouts/slideLayout283.xml"/><Relationship Id="rId34" Type="http://schemas.openxmlformats.org/officeDocument/2006/relationships/slideLayout" Target="../slideLayouts/slideLayout208.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76" Type="http://schemas.openxmlformats.org/officeDocument/2006/relationships/slideLayout" Target="../slideLayouts/slideLayout250.xml"/><Relationship Id="rId97" Type="http://schemas.openxmlformats.org/officeDocument/2006/relationships/slideLayout" Target="../slideLayouts/slideLayout271.xml"/><Relationship Id="rId104" Type="http://schemas.openxmlformats.org/officeDocument/2006/relationships/slideLayout" Target="../slideLayouts/slideLayout278.xml"/><Relationship Id="rId120" Type="http://schemas.openxmlformats.org/officeDocument/2006/relationships/slideLayout" Target="../slideLayouts/slideLayout294.xml"/><Relationship Id="rId125" Type="http://schemas.openxmlformats.org/officeDocument/2006/relationships/slideLayout" Target="../slideLayouts/slideLayout299.xml"/><Relationship Id="rId141" Type="http://schemas.openxmlformats.org/officeDocument/2006/relationships/slideLayout" Target="../slideLayouts/slideLayout315.xml"/><Relationship Id="rId146" Type="http://schemas.openxmlformats.org/officeDocument/2006/relationships/slideLayout" Target="../slideLayouts/slideLayout320.xml"/><Relationship Id="rId7" Type="http://schemas.openxmlformats.org/officeDocument/2006/relationships/slideLayout" Target="../slideLayouts/slideLayout181.xml"/><Relationship Id="rId71" Type="http://schemas.openxmlformats.org/officeDocument/2006/relationships/slideLayout" Target="../slideLayouts/slideLayout245.xml"/><Relationship Id="rId92" Type="http://schemas.openxmlformats.org/officeDocument/2006/relationships/slideLayout" Target="../slideLayouts/slideLayout266.xml"/><Relationship Id="rId162" Type="http://schemas.openxmlformats.org/officeDocument/2006/relationships/theme" Target="../theme/theme3.xml"/><Relationship Id="rId2" Type="http://schemas.openxmlformats.org/officeDocument/2006/relationships/slideLayout" Target="../slideLayouts/slideLayout176.xml"/><Relationship Id="rId29" Type="http://schemas.openxmlformats.org/officeDocument/2006/relationships/slideLayout" Target="../slideLayouts/slideLayout203.xml"/><Relationship Id="rId24" Type="http://schemas.openxmlformats.org/officeDocument/2006/relationships/slideLayout" Target="../slideLayouts/slideLayout198.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66" Type="http://schemas.openxmlformats.org/officeDocument/2006/relationships/slideLayout" Target="../slideLayouts/slideLayout240.xml"/><Relationship Id="rId87" Type="http://schemas.openxmlformats.org/officeDocument/2006/relationships/slideLayout" Target="../slideLayouts/slideLayout261.xml"/><Relationship Id="rId110" Type="http://schemas.openxmlformats.org/officeDocument/2006/relationships/slideLayout" Target="../slideLayouts/slideLayout284.xml"/><Relationship Id="rId115" Type="http://schemas.openxmlformats.org/officeDocument/2006/relationships/slideLayout" Target="../slideLayouts/slideLayout289.xml"/><Relationship Id="rId131" Type="http://schemas.openxmlformats.org/officeDocument/2006/relationships/slideLayout" Target="../slideLayouts/slideLayout305.xml"/><Relationship Id="rId136" Type="http://schemas.openxmlformats.org/officeDocument/2006/relationships/slideLayout" Target="../slideLayouts/slideLayout310.xml"/><Relationship Id="rId157" Type="http://schemas.openxmlformats.org/officeDocument/2006/relationships/slideLayout" Target="../slideLayouts/slideLayout331.xml"/><Relationship Id="rId61" Type="http://schemas.openxmlformats.org/officeDocument/2006/relationships/slideLayout" Target="../slideLayouts/slideLayout235.xml"/><Relationship Id="rId82" Type="http://schemas.openxmlformats.org/officeDocument/2006/relationships/slideLayout" Target="../slideLayouts/slideLayout256.xml"/><Relationship Id="rId152" Type="http://schemas.openxmlformats.org/officeDocument/2006/relationships/slideLayout" Target="../slideLayouts/slideLayout326.xml"/><Relationship Id="rId19" Type="http://schemas.openxmlformats.org/officeDocument/2006/relationships/slideLayout" Target="../slideLayouts/slideLayout193.xml"/><Relationship Id="rId14" Type="http://schemas.openxmlformats.org/officeDocument/2006/relationships/slideLayout" Target="../slideLayouts/slideLayout188.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56" Type="http://schemas.openxmlformats.org/officeDocument/2006/relationships/slideLayout" Target="../slideLayouts/slideLayout230.xml"/><Relationship Id="rId77" Type="http://schemas.openxmlformats.org/officeDocument/2006/relationships/slideLayout" Target="../slideLayouts/slideLayout251.xml"/><Relationship Id="rId100" Type="http://schemas.openxmlformats.org/officeDocument/2006/relationships/slideLayout" Target="../slideLayouts/slideLayout274.xml"/><Relationship Id="rId105" Type="http://schemas.openxmlformats.org/officeDocument/2006/relationships/slideLayout" Target="../slideLayouts/slideLayout279.xml"/><Relationship Id="rId126" Type="http://schemas.openxmlformats.org/officeDocument/2006/relationships/slideLayout" Target="../slideLayouts/slideLayout300.xml"/><Relationship Id="rId147" Type="http://schemas.openxmlformats.org/officeDocument/2006/relationships/slideLayout" Target="../slideLayouts/slideLayout321.xml"/><Relationship Id="rId8" Type="http://schemas.openxmlformats.org/officeDocument/2006/relationships/slideLayout" Target="../slideLayouts/slideLayout182.xml"/><Relationship Id="rId51" Type="http://schemas.openxmlformats.org/officeDocument/2006/relationships/slideLayout" Target="../slideLayouts/slideLayout225.xml"/><Relationship Id="rId72" Type="http://schemas.openxmlformats.org/officeDocument/2006/relationships/slideLayout" Target="../slideLayouts/slideLayout246.xml"/><Relationship Id="rId93" Type="http://schemas.openxmlformats.org/officeDocument/2006/relationships/slideLayout" Target="../slideLayouts/slideLayout267.xml"/><Relationship Id="rId98" Type="http://schemas.openxmlformats.org/officeDocument/2006/relationships/slideLayout" Target="../slideLayouts/slideLayout272.xml"/><Relationship Id="rId121" Type="http://schemas.openxmlformats.org/officeDocument/2006/relationships/slideLayout" Target="../slideLayouts/slideLayout295.xml"/><Relationship Id="rId142" Type="http://schemas.openxmlformats.org/officeDocument/2006/relationships/slideLayout" Target="../slideLayouts/slideLayout316.xml"/><Relationship Id="rId3" Type="http://schemas.openxmlformats.org/officeDocument/2006/relationships/slideLayout" Target="../slideLayouts/slideLayout177.xml"/><Relationship Id="rId25" Type="http://schemas.openxmlformats.org/officeDocument/2006/relationships/slideLayout" Target="../slideLayouts/slideLayout199.xml"/><Relationship Id="rId46" Type="http://schemas.openxmlformats.org/officeDocument/2006/relationships/slideLayout" Target="../slideLayouts/slideLayout220.xml"/><Relationship Id="rId67" Type="http://schemas.openxmlformats.org/officeDocument/2006/relationships/slideLayout" Target="../slideLayouts/slideLayout241.xml"/><Relationship Id="rId116" Type="http://schemas.openxmlformats.org/officeDocument/2006/relationships/slideLayout" Target="../slideLayouts/slideLayout290.xml"/><Relationship Id="rId137" Type="http://schemas.openxmlformats.org/officeDocument/2006/relationships/slideLayout" Target="../slideLayouts/slideLayout311.xml"/><Relationship Id="rId158" Type="http://schemas.openxmlformats.org/officeDocument/2006/relationships/slideLayout" Target="../slideLayouts/slideLayout332.xml"/><Relationship Id="rId20" Type="http://schemas.openxmlformats.org/officeDocument/2006/relationships/slideLayout" Target="../slideLayouts/slideLayout194.xml"/><Relationship Id="rId41" Type="http://schemas.openxmlformats.org/officeDocument/2006/relationships/slideLayout" Target="../slideLayouts/slideLayout215.xml"/><Relationship Id="rId62" Type="http://schemas.openxmlformats.org/officeDocument/2006/relationships/slideLayout" Target="../slideLayouts/slideLayout236.xml"/><Relationship Id="rId83" Type="http://schemas.openxmlformats.org/officeDocument/2006/relationships/slideLayout" Target="../slideLayouts/slideLayout257.xml"/><Relationship Id="rId88" Type="http://schemas.openxmlformats.org/officeDocument/2006/relationships/slideLayout" Target="../slideLayouts/slideLayout262.xml"/><Relationship Id="rId111" Type="http://schemas.openxmlformats.org/officeDocument/2006/relationships/slideLayout" Target="../slideLayouts/slideLayout285.xml"/><Relationship Id="rId132" Type="http://schemas.openxmlformats.org/officeDocument/2006/relationships/slideLayout" Target="../slideLayouts/slideLayout306.xml"/><Relationship Id="rId153" Type="http://schemas.openxmlformats.org/officeDocument/2006/relationships/slideLayout" Target="../slideLayouts/slideLayout327.xml"/><Relationship Id="rId15" Type="http://schemas.openxmlformats.org/officeDocument/2006/relationships/slideLayout" Target="../slideLayouts/slideLayout189.xml"/><Relationship Id="rId36" Type="http://schemas.openxmlformats.org/officeDocument/2006/relationships/slideLayout" Target="../slideLayouts/slideLayout210.xml"/><Relationship Id="rId57" Type="http://schemas.openxmlformats.org/officeDocument/2006/relationships/slideLayout" Target="../slideLayouts/slideLayout231.xml"/><Relationship Id="rId106" Type="http://schemas.openxmlformats.org/officeDocument/2006/relationships/slideLayout" Target="../slideLayouts/slideLayout280.xml"/><Relationship Id="rId127" Type="http://schemas.openxmlformats.org/officeDocument/2006/relationships/slideLayout" Target="../slideLayouts/slideLayout301.xml"/><Relationship Id="rId10" Type="http://schemas.openxmlformats.org/officeDocument/2006/relationships/slideLayout" Target="../slideLayouts/slideLayout184.xml"/><Relationship Id="rId31" Type="http://schemas.openxmlformats.org/officeDocument/2006/relationships/slideLayout" Target="../slideLayouts/slideLayout205.xml"/><Relationship Id="rId52" Type="http://schemas.openxmlformats.org/officeDocument/2006/relationships/slideLayout" Target="../slideLayouts/slideLayout226.xml"/><Relationship Id="rId73" Type="http://schemas.openxmlformats.org/officeDocument/2006/relationships/slideLayout" Target="../slideLayouts/slideLayout247.xml"/><Relationship Id="rId78" Type="http://schemas.openxmlformats.org/officeDocument/2006/relationships/slideLayout" Target="../slideLayouts/slideLayout252.xml"/><Relationship Id="rId94" Type="http://schemas.openxmlformats.org/officeDocument/2006/relationships/slideLayout" Target="../slideLayouts/slideLayout268.xml"/><Relationship Id="rId99" Type="http://schemas.openxmlformats.org/officeDocument/2006/relationships/slideLayout" Target="../slideLayouts/slideLayout273.xml"/><Relationship Id="rId101" Type="http://schemas.openxmlformats.org/officeDocument/2006/relationships/slideLayout" Target="../slideLayouts/slideLayout275.xml"/><Relationship Id="rId122" Type="http://schemas.openxmlformats.org/officeDocument/2006/relationships/slideLayout" Target="../slideLayouts/slideLayout296.xml"/><Relationship Id="rId143" Type="http://schemas.openxmlformats.org/officeDocument/2006/relationships/slideLayout" Target="../slideLayouts/slideLayout317.xml"/><Relationship Id="rId148" Type="http://schemas.openxmlformats.org/officeDocument/2006/relationships/slideLayout" Target="../slideLayouts/slideLayout322.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26" Type="http://schemas.openxmlformats.org/officeDocument/2006/relationships/slideLayout" Target="../slideLayouts/slideLayout200.xml"/><Relationship Id="rId47" Type="http://schemas.openxmlformats.org/officeDocument/2006/relationships/slideLayout" Target="../slideLayouts/slideLayout221.xml"/><Relationship Id="rId68" Type="http://schemas.openxmlformats.org/officeDocument/2006/relationships/slideLayout" Target="../slideLayouts/slideLayout242.xml"/><Relationship Id="rId89" Type="http://schemas.openxmlformats.org/officeDocument/2006/relationships/slideLayout" Target="../slideLayouts/slideLayout263.xml"/><Relationship Id="rId112" Type="http://schemas.openxmlformats.org/officeDocument/2006/relationships/slideLayout" Target="../slideLayouts/slideLayout286.xml"/><Relationship Id="rId133" Type="http://schemas.openxmlformats.org/officeDocument/2006/relationships/slideLayout" Target="../slideLayouts/slideLayout307.xml"/><Relationship Id="rId154" Type="http://schemas.openxmlformats.org/officeDocument/2006/relationships/slideLayout" Target="../slideLayouts/slideLayout328.xml"/><Relationship Id="rId16" Type="http://schemas.openxmlformats.org/officeDocument/2006/relationships/slideLayout" Target="../slideLayouts/slideLayout190.xml"/><Relationship Id="rId37" Type="http://schemas.openxmlformats.org/officeDocument/2006/relationships/slideLayout" Target="../slideLayouts/slideLayout211.xml"/><Relationship Id="rId58" Type="http://schemas.openxmlformats.org/officeDocument/2006/relationships/slideLayout" Target="../slideLayouts/slideLayout232.xml"/><Relationship Id="rId79" Type="http://schemas.openxmlformats.org/officeDocument/2006/relationships/slideLayout" Target="../slideLayouts/slideLayout253.xml"/><Relationship Id="rId102" Type="http://schemas.openxmlformats.org/officeDocument/2006/relationships/slideLayout" Target="../slideLayouts/slideLayout276.xml"/><Relationship Id="rId123" Type="http://schemas.openxmlformats.org/officeDocument/2006/relationships/slideLayout" Target="../slideLayouts/slideLayout297.xml"/><Relationship Id="rId144" Type="http://schemas.openxmlformats.org/officeDocument/2006/relationships/slideLayout" Target="../slideLayouts/slideLayout318.xml"/><Relationship Id="rId90" Type="http://schemas.openxmlformats.org/officeDocument/2006/relationships/slideLayout" Target="../slideLayouts/slideLayout264.xml"/><Relationship Id="rId27" Type="http://schemas.openxmlformats.org/officeDocument/2006/relationships/slideLayout" Target="../slideLayouts/slideLayout201.xml"/><Relationship Id="rId48" Type="http://schemas.openxmlformats.org/officeDocument/2006/relationships/slideLayout" Target="../slideLayouts/slideLayout222.xml"/><Relationship Id="rId69" Type="http://schemas.openxmlformats.org/officeDocument/2006/relationships/slideLayout" Target="../slideLayouts/slideLayout243.xml"/><Relationship Id="rId113" Type="http://schemas.openxmlformats.org/officeDocument/2006/relationships/slideLayout" Target="../slideLayouts/slideLayout287.xml"/><Relationship Id="rId134" Type="http://schemas.openxmlformats.org/officeDocument/2006/relationships/slideLayout" Target="../slideLayouts/slideLayout308.xml"/><Relationship Id="rId80" Type="http://schemas.openxmlformats.org/officeDocument/2006/relationships/slideLayout" Target="../slideLayouts/slideLayout254.xml"/><Relationship Id="rId155"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image" Target="../media/image135.png"/><Relationship Id="rId3" Type="http://schemas.openxmlformats.org/officeDocument/2006/relationships/slideLayout" Target="../slideLayouts/slideLayout338.xml"/><Relationship Id="rId21" Type="http://schemas.openxmlformats.org/officeDocument/2006/relationships/slideLayout" Target="../slideLayouts/slideLayout356.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image" Target="../media/image134.png"/><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theme" Target="../theme/theme4.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26" Type="http://schemas.openxmlformats.org/officeDocument/2006/relationships/slideLayout" Target="../slideLayouts/slideLayout384.xml"/><Relationship Id="rId39" Type="http://schemas.openxmlformats.org/officeDocument/2006/relationships/theme" Target="../theme/theme5.xml"/><Relationship Id="rId21" Type="http://schemas.openxmlformats.org/officeDocument/2006/relationships/slideLayout" Target="../slideLayouts/slideLayout379.xml"/><Relationship Id="rId34" Type="http://schemas.openxmlformats.org/officeDocument/2006/relationships/slideLayout" Target="../slideLayouts/slideLayout392.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slideLayout" Target="../slideLayouts/slideLayout391.xml"/><Relationship Id="rId38" Type="http://schemas.openxmlformats.org/officeDocument/2006/relationships/slideLayout" Target="../slideLayouts/slideLayout396.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0" Type="http://schemas.openxmlformats.org/officeDocument/2006/relationships/slideLayout" Target="../slideLayouts/slideLayout378.xml"/><Relationship Id="rId29" Type="http://schemas.openxmlformats.org/officeDocument/2006/relationships/slideLayout" Target="../slideLayouts/slideLayout387.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slideLayout" Target="../slideLayouts/slideLayout390.xml"/><Relationship Id="rId37" Type="http://schemas.openxmlformats.org/officeDocument/2006/relationships/slideLayout" Target="../slideLayouts/slideLayout395.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36" Type="http://schemas.openxmlformats.org/officeDocument/2006/relationships/slideLayout" Target="../slideLayouts/slideLayout394.xml"/><Relationship Id="rId10" Type="http://schemas.openxmlformats.org/officeDocument/2006/relationships/slideLayout" Target="../slideLayouts/slideLayout368.xml"/><Relationship Id="rId19" Type="http://schemas.openxmlformats.org/officeDocument/2006/relationships/slideLayout" Target="../slideLayouts/slideLayout377.xml"/><Relationship Id="rId31" Type="http://schemas.openxmlformats.org/officeDocument/2006/relationships/slideLayout" Target="../slideLayouts/slideLayout389.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slideLayout" Target="../slideLayouts/slideLayout393.xml"/><Relationship Id="rId8" Type="http://schemas.openxmlformats.org/officeDocument/2006/relationships/slideLayout" Target="../slideLayouts/slideLayout366.xml"/><Relationship Id="rId3" Type="http://schemas.openxmlformats.org/officeDocument/2006/relationships/slideLayout" Target="../slideLayouts/slideLayout36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39" Type="http://schemas.openxmlformats.org/officeDocument/2006/relationships/slideLayout" Target="../slideLayouts/slideLayout435.xml"/><Relationship Id="rId21" Type="http://schemas.openxmlformats.org/officeDocument/2006/relationships/slideLayout" Target="../slideLayouts/slideLayout417.xml"/><Relationship Id="rId34" Type="http://schemas.openxmlformats.org/officeDocument/2006/relationships/slideLayout" Target="../slideLayouts/slideLayout430.xml"/><Relationship Id="rId7" Type="http://schemas.openxmlformats.org/officeDocument/2006/relationships/slideLayout" Target="../slideLayouts/slideLayout40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41" Type="http://schemas.openxmlformats.org/officeDocument/2006/relationships/theme" Target="../theme/theme6.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32" Type="http://schemas.openxmlformats.org/officeDocument/2006/relationships/slideLayout" Target="../slideLayouts/slideLayout428.xml"/><Relationship Id="rId37" Type="http://schemas.openxmlformats.org/officeDocument/2006/relationships/slideLayout" Target="../slideLayouts/slideLayout433.xml"/><Relationship Id="rId40" Type="http://schemas.openxmlformats.org/officeDocument/2006/relationships/slideLayout" Target="../slideLayouts/slideLayout436.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36" Type="http://schemas.openxmlformats.org/officeDocument/2006/relationships/slideLayout" Target="../slideLayouts/slideLayout432.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31" Type="http://schemas.openxmlformats.org/officeDocument/2006/relationships/slideLayout" Target="../slideLayouts/slideLayout427.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slideLayout" Target="../slideLayouts/slideLayout426.xml"/><Relationship Id="rId35" Type="http://schemas.openxmlformats.org/officeDocument/2006/relationships/slideLayout" Target="../slideLayouts/slideLayout431.xml"/><Relationship Id="rId8" Type="http://schemas.openxmlformats.org/officeDocument/2006/relationships/slideLayout" Target="../slideLayouts/slideLayout404.xml"/><Relationship Id="rId3" Type="http://schemas.openxmlformats.org/officeDocument/2006/relationships/slideLayout" Target="../slideLayouts/slideLayout399.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33" Type="http://schemas.openxmlformats.org/officeDocument/2006/relationships/slideLayout" Target="../slideLayouts/slideLayout429.xml"/><Relationship Id="rId38" Type="http://schemas.openxmlformats.org/officeDocument/2006/relationships/slideLayout" Target="../slideLayouts/slideLayout4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06A7E9-B15B-C405-8F86-9E4938F52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1425BC-337E-A33E-F16E-61CFA2E13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578EC-1A50-D714-4995-0934FDE62B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A66750-FB9E-4C00-8E9F-58E735243954}" type="datetimeFigureOut">
              <a:rPr lang="en-US" smtClean="0"/>
              <a:t>6/27/2024</a:t>
            </a:fld>
            <a:endParaRPr lang="en-US"/>
          </a:p>
        </p:txBody>
      </p:sp>
      <p:sp>
        <p:nvSpPr>
          <p:cNvPr id="5" name="Footer Placeholder 4">
            <a:extLst>
              <a:ext uri="{FF2B5EF4-FFF2-40B4-BE49-F238E27FC236}">
                <a16:creationId xmlns:a16="http://schemas.microsoft.com/office/drawing/2014/main" id="{1AFF5744-8F4F-DF1D-D07C-A866FC31D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0AB9BC-85EA-41E5-4704-2EE1A6B87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5C0E80-7742-4A62-AE28-6CAB77E19574}" type="slidenum">
              <a:rPr lang="en-US" smtClean="0"/>
              <a:t>‹#›</a:t>
            </a:fld>
            <a:endParaRPr lang="en-US"/>
          </a:p>
        </p:txBody>
      </p:sp>
    </p:spTree>
    <p:extLst>
      <p:ext uri="{BB962C8B-B14F-4D97-AF65-F5344CB8AC3E}">
        <p14:creationId xmlns:p14="http://schemas.microsoft.com/office/powerpoint/2010/main" val="418323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5419899" y="6979924"/>
            <a:ext cx="1507375" cy="241069"/>
          </a:xfrm>
          <a:prstGeom prst="rect">
            <a:avLst/>
          </a:prstGeom>
          <a:noFill/>
          <a:ln>
            <a:noFill/>
          </a:ln>
        </p:spPr>
        <p:txBody>
          <a:bodyPr vert="horz" wrap="square" lIns="121920" tIns="60960" rIns="121920" bIns="60960" rtlCol="0" anchor="ctr">
            <a:noAutofit/>
          </a:bodyPr>
          <a:lstStyle/>
          <a:p>
            <a:pPr algn="ctr"/>
            <a:r>
              <a:rPr lang="en-US" sz="1067"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36443485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 id="2147483754" r:id="rId91"/>
    <p:sldLayoutId id="2147483755" r:id="rId92"/>
    <p:sldLayoutId id="2147483756" r:id="rId93"/>
    <p:sldLayoutId id="2147483757" r:id="rId94"/>
    <p:sldLayoutId id="2147483758" r:id="rId95"/>
    <p:sldLayoutId id="2147483759" r:id="rId96"/>
    <p:sldLayoutId id="2147483760" r:id="rId97"/>
    <p:sldLayoutId id="2147483761" r:id="rId98"/>
    <p:sldLayoutId id="2147483762" r:id="rId99"/>
    <p:sldLayoutId id="2147483763" r:id="rId100"/>
    <p:sldLayoutId id="2147483764" r:id="rId101"/>
    <p:sldLayoutId id="2147483765" r:id="rId102"/>
    <p:sldLayoutId id="2147483766" r:id="rId103"/>
    <p:sldLayoutId id="2147483767" r:id="rId104"/>
    <p:sldLayoutId id="2147483768" r:id="rId105"/>
    <p:sldLayoutId id="2147483769" r:id="rId106"/>
    <p:sldLayoutId id="2147483770" r:id="rId107"/>
    <p:sldLayoutId id="2147483771" r:id="rId108"/>
    <p:sldLayoutId id="2147483772" r:id="rId109"/>
    <p:sldLayoutId id="2147483773" r:id="rId110"/>
    <p:sldLayoutId id="2147483774" r:id="rId111"/>
    <p:sldLayoutId id="2147483775" r:id="rId112"/>
    <p:sldLayoutId id="2147483776" r:id="rId113"/>
    <p:sldLayoutId id="2147483777" r:id="rId114"/>
    <p:sldLayoutId id="2147483778" r:id="rId115"/>
    <p:sldLayoutId id="2147483779" r:id="rId116"/>
    <p:sldLayoutId id="2147483780" r:id="rId117"/>
    <p:sldLayoutId id="2147483781" r:id="rId118"/>
    <p:sldLayoutId id="2147483782" r:id="rId119"/>
    <p:sldLayoutId id="2147483783" r:id="rId120"/>
    <p:sldLayoutId id="2147483784" r:id="rId121"/>
    <p:sldLayoutId id="2147483785" r:id="rId122"/>
    <p:sldLayoutId id="2147483786" r:id="rId123"/>
    <p:sldLayoutId id="2147483787" r:id="rId124"/>
    <p:sldLayoutId id="2147483788" r:id="rId125"/>
    <p:sldLayoutId id="2147483789" r:id="rId126"/>
    <p:sldLayoutId id="2147483790" r:id="rId127"/>
    <p:sldLayoutId id="2147483791" r:id="rId128"/>
    <p:sldLayoutId id="2147483792" r:id="rId129"/>
    <p:sldLayoutId id="2147483793" r:id="rId130"/>
    <p:sldLayoutId id="2147483794" r:id="rId131"/>
    <p:sldLayoutId id="2147483795" r:id="rId132"/>
    <p:sldLayoutId id="2147483796" r:id="rId133"/>
    <p:sldLayoutId id="2147483797" r:id="rId134"/>
    <p:sldLayoutId id="2147483798" r:id="rId135"/>
    <p:sldLayoutId id="2147483799" r:id="rId136"/>
    <p:sldLayoutId id="2147483800" r:id="rId137"/>
    <p:sldLayoutId id="2147483801" r:id="rId138"/>
    <p:sldLayoutId id="2147483802" r:id="rId139"/>
    <p:sldLayoutId id="2147483803" r:id="rId140"/>
    <p:sldLayoutId id="2147483804" r:id="rId141"/>
    <p:sldLayoutId id="2147483805" r:id="rId142"/>
    <p:sldLayoutId id="2147483806" r:id="rId143"/>
    <p:sldLayoutId id="2147483807" r:id="rId144"/>
    <p:sldLayoutId id="2147483808" r:id="rId145"/>
    <p:sldLayoutId id="2147483809" r:id="rId146"/>
    <p:sldLayoutId id="2147483810" r:id="rId147"/>
    <p:sldLayoutId id="2147483811" r:id="rId148"/>
    <p:sldLayoutId id="2147483812" r:id="rId149"/>
    <p:sldLayoutId id="2147483813" r:id="rId150"/>
    <p:sldLayoutId id="2147483814" r:id="rId151"/>
    <p:sldLayoutId id="2147483815" r:id="rId152"/>
    <p:sldLayoutId id="2147483816" r:id="rId153"/>
    <p:sldLayoutId id="2147483817" r:id="rId154"/>
    <p:sldLayoutId id="2147483818" r:id="rId155"/>
    <p:sldLayoutId id="2147483819" r:id="rId156"/>
    <p:sldLayoutId id="2147483820" r:id="rId157"/>
    <p:sldLayoutId id="2147483821" r:id="rId158"/>
    <p:sldLayoutId id="2147483822" r:id="rId159"/>
    <p:sldLayoutId id="2147483823" r:id="rId160"/>
    <p:sldLayoutId id="2147483824" r:id="rId161"/>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5419899" y="6979924"/>
            <a:ext cx="1507375" cy="241069"/>
          </a:xfrm>
          <a:prstGeom prst="rect">
            <a:avLst/>
          </a:prstGeom>
          <a:noFill/>
          <a:ln>
            <a:noFill/>
          </a:ln>
        </p:spPr>
        <p:txBody>
          <a:bodyPr vert="horz" wrap="square" lIns="121920" tIns="60960" rIns="121920" bIns="60960" rtlCol="0" anchor="ctr">
            <a:noAutofit/>
          </a:bodyPr>
          <a:lstStyle/>
          <a:p>
            <a:pPr algn="ctr"/>
            <a:r>
              <a:rPr lang="en-US" sz="1067"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231687283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7" r:id="rId52"/>
    <p:sldLayoutId id="2147483878" r:id="rId53"/>
    <p:sldLayoutId id="2147483879" r:id="rId54"/>
    <p:sldLayoutId id="2147483880" r:id="rId55"/>
    <p:sldLayoutId id="2147483881" r:id="rId56"/>
    <p:sldLayoutId id="2147483882" r:id="rId57"/>
    <p:sldLayoutId id="2147483883" r:id="rId58"/>
    <p:sldLayoutId id="2147483884" r:id="rId59"/>
    <p:sldLayoutId id="2147483885" r:id="rId60"/>
    <p:sldLayoutId id="2147483886" r:id="rId61"/>
    <p:sldLayoutId id="2147483887" r:id="rId62"/>
    <p:sldLayoutId id="2147483888" r:id="rId63"/>
    <p:sldLayoutId id="2147483889" r:id="rId64"/>
    <p:sldLayoutId id="2147483890" r:id="rId65"/>
    <p:sldLayoutId id="2147483891" r:id="rId66"/>
    <p:sldLayoutId id="2147483892" r:id="rId67"/>
    <p:sldLayoutId id="2147483893" r:id="rId68"/>
    <p:sldLayoutId id="2147483894" r:id="rId69"/>
    <p:sldLayoutId id="2147483895" r:id="rId70"/>
    <p:sldLayoutId id="2147483896" r:id="rId71"/>
    <p:sldLayoutId id="2147483897" r:id="rId72"/>
    <p:sldLayoutId id="2147483898" r:id="rId73"/>
    <p:sldLayoutId id="2147483899" r:id="rId74"/>
    <p:sldLayoutId id="2147483900" r:id="rId75"/>
    <p:sldLayoutId id="2147483901" r:id="rId76"/>
    <p:sldLayoutId id="2147483902" r:id="rId77"/>
    <p:sldLayoutId id="2147483903" r:id="rId78"/>
    <p:sldLayoutId id="2147483904" r:id="rId79"/>
    <p:sldLayoutId id="2147483905" r:id="rId80"/>
    <p:sldLayoutId id="2147483906" r:id="rId81"/>
    <p:sldLayoutId id="2147483907" r:id="rId82"/>
    <p:sldLayoutId id="2147483908" r:id="rId83"/>
    <p:sldLayoutId id="2147483909" r:id="rId84"/>
    <p:sldLayoutId id="2147483910" r:id="rId85"/>
    <p:sldLayoutId id="2147483911" r:id="rId86"/>
    <p:sldLayoutId id="2147483912" r:id="rId87"/>
    <p:sldLayoutId id="2147483913" r:id="rId88"/>
    <p:sldLayoutId id="2147483914" r:id="rId89"/>
    <p:sldLayoutId id="2147483915" r:id="rId90"/>
    <p:sldLayoutId id="2147483916" r:id="rId91"/>
    <p:sldLayoutId id="2147483917" r:id="rId92"/>
    <p:sldLayoutId id="2147483918" r:id="rId93"/>
    <p:sldLayoutId id="2147483919" r:id="rId94"/>
    <p:sldLayoutId id="2147483920" r:id="rId95"/>
    <p:sldLayoutId id="2147483921" r:id="rId96"/>
    <p:sldLayoutId id="2147483922" r:id="rId97"/>
    <p:sldLayoutId id="2147483923" r:id="rId98"/>
    <p:sldLayoutId id="2147483924" r:id="rId99"/>
    <p:sldLayoutId id="2147483925" r:id="rId100"/>
    <p:sldLayoutId id="2147483926" r:id="rId101"/>
    <p:sldLayoutId id="2147483927" r:id="rId102"/>
    <p:sldLayoutId id="2147483928" r:id="rId103"/>
    <p:sldLayoutId id="2147483929" r:id="rId104"/>
    <p:sldLayoutId id="2147483930" r:id="rId105"/>
    <p:sldLayoutId id="2147483931" r:id="rId106"/>
    <p:sldLayoutId id="2147483932" r:id="rId107"/>
    <p:sldLayoutId id="2147483933" r:id="rId108"/>
    <p:sldLayoutId id="2147483934" r:id="rId109"/>
    <p:sldLayoutId id="2147483935" r:id="rId110"/>
    <p:sldLayoutId id="2147483936" r:id="rId111"/>
    <p:sldLayoutId id="2147483937" r:id="rId112"/>
    <p:sldLayoutId id="2147483938" r:id="rId113"/>
    <p:sldLayoutId id="2147483939" r:id="rId114"/>
    <p:sldLayoutId id="2147483940" r:id="rId115"/>
    <p:sldLayoutId id="2147483941" r:id="rId116"/>
    <p:sldLayoutId id="2147483942" r:id="rId117"/>
    <p:sldLayoutId id="2147483943" r:id="rId118"/>
    <p:sldLayoutId id="2147483944" r:id="rId119"/>
    <p:sldLayoutId id="2147483945" r:id="rId120"/>
    <p:sldLayoutId id="2147483946" r:id="rId121"/>
    <p:sldLayoutId id="2147483947" r:id="rId122"/>
    <p:sldLayoutId id="2147483948" r:id="rId123"/>
    <p:sldLayoutId id="2147483949" r:id="rId124"/>
    <p:sldLayoutId id="2147483950" r:id="rId125"/>
    <p:sldLayoutId id="2147483951" r:id="rId126"/>
    <p:sldLayoutId id="2147483952" r:id="rId127"/>
    <p:sldLayoutId id="2147483953" r:id="rId128"/>
    <p:sldLayoutId id="2147483954" r:id="rId129"/>
    <p:sldLayoutId id="2147483955" r:id="rId130"/>
    <p:sldLayoutId id="2147483956" r:id="rId131"/>
    <p:sldLayoutId id="2147483957" r:id="rId132"/>
    <p:sldLayoutId id="2147483958" r:id="rId133"/>
    <p:sldLayoutId id="2147483959" r:id="rId134"/>
    <p:sldLayoutId id="2147483960" r:id="rId135"/>
    <p:sldLayoutId id="2147483961" r:id="rId136"/>
    <p:sldLayoutId id="2147483962" r:id="rId137"/>
    <p:sldLayoutId id="2147483963" r:id="rId138"/>
    <p:sldLayoutId id="2147483964" r:id="rId139"/>
    <p:sldLayoutId id="2147483965" r:id="rId140"/>
    <p:sldLayoutId id="2147483966" r:id="rId141"/>
    <p:sldLayoutId id="2147483967" r:id="rId142"/>
    <p:sldLayoutId id="2147483968" r:id="rId143"/>
    <p:sldLayoutId id="2147483969" r:id="rId144"/>
    <p:sldLayoutId id="2147483970" r:id="rId145"/>
    <p:sldLayoutId id="2147483971" r:id="rId146"/>
    <p:sldLayoutId id="2147483972" r:id="rId147"/>
    <p:sldLayoutId id="2147483973" r:id="rId148"/>
    <p:sldLayoutId id="2147483974" r:id="rId149"/>
    <p:sldLayoutId id="2147483975" r:id="rId150"/>
    <p:sldLayoutId id="2147483976" r:id="rId151"/>
    <p:sldLayoutId id="2147483977" r:id="rId152"/>
    <p:sldLayoutId id="2147483978" r:id="rId153"/>
    <p:sldLayoutId id="2147483979" r:id="rId154"/>
    <p:sldLayoutId id="2147483980" r:id="rId155"/>
    <p:sldLayoutId id="2147483981" r:id="rId156"/>
    <p:sldLayoutId id="2147483982" r:id="rId157"/>
    <p:sldLayoutId id="2147483983" r:id="rId158"/>
    <p:sldLayoutId id="2147483984" r:id="rId159"/>
    <p:sldLayoutId id="2147483985" r:id="rId160"/>
    <p:sldLayoutId id="2147483986" r:id="rId161"/>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0"/>
            <a:ext cx="12192003" cy="15158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Arial"/>
            </a:endParaRPr>
          </a:p>
        </p:txBody>
      </p:sp>
      <p:sp>
        <p:nvSpPr>
          <p:cNvPr id="2" name="Title Placeholder 1"/>
          <p:cNvSpPr>
            <a:spLocks noGrp="1"/>
          </p:cNvSpPr>
          <p:nvPr>
            <p:ph type="title"/>
          </p:nvPr>
        </p:nvSpPr>
        <p:spPr>
          <a:xfrm>
            <a:off x="466876" y="260842"/>
            <a:ext cx="9763681" cy="954793"/>
          </a:xfrm>
          <a:prstGeom prst="rect">
            <a:avLst/>
          </a:prstGeom>
        </p:spPr>
        <p:txBody>
          <a:bodyPr vert="horz" lIns="0" tIns="0" rIns="0" bIns="0" rtlCol="0" anchor="ctr">
            <a:noAutofit/>
          </a:bodyPr>
          <a:lstStyle/>
          <a:p>
            <a:r>
              <a:rPr lang="en-US"/>
              <a:t>Click to edit Master title style</a:t>
            </a:r>
          </a:p>
        </p:txBody>
      </p:sp>
      <p:sp>
        <p:nvSpPr>
          <p:cNvPr id="5" name="Slide Number Placeholder 4"/>
          <p:cNvSpPr>
            <a:spLocks noGrp="1"/>
          </p:cNvSpPr>
          <p:nvPr>
            <p:ph type="sldNum" sz="quarter" idx="4"/>
          </p:nvPr>
        </p:nvSpPr>
        <p:spPr>
          <a:xfrm>
            <a:off x="11641667" y="6281711"/>
            <a:ext cx="549501" cy="366183"/>
          </a:xfrm>
          <a:prstGeom prst="rect">
            <a:avLst/>
          </a:prstGeom>
        </p:spPr>
        <p:txBody>
          <a:bodyPr vert="horz" lIns="0" tIns="0" rIns="0" bIns="0" rtlCol="0" anchor="ctr"/>
          <a:lstStyle>
            <a:lvl1pPr algn="l">
              <a:defRPr sz="1600">
                <a:solidFill>
                  <a:schemeClr val="bg2"/>
                </a:solidFill>
                <a:latin typeface="Arial"/>
              </a:defRPr>
            </a:lvl1pPr>
          </a:lstStyle>
          <a:p>
            <a:fld id="{F8C12AA3-6E81-C746-8BB2-6661939CBDDC}" type="slidenum">
              <a:rPr lang="en-US" smtClean="0"/>
              <a:pPr/>
              <a:t>‹#›</a:t>
            </a:fld>
            <a:endParaRPr lang="en-US"/>
          </a:p>
        </p:txBody>
      </p:sp>
      <p:sp>
        <p:nvSpPr>
          <p:cNvPr id="6" name="Text Placeholder 5"/>
          <p:cNvSpPr>
            <a:spLocks noGrp="1"/>
          </p:cNvSpPr>
          <p:nvPr>
            <p:ph type="body" idx="1"/>
          </p:nvPr>
        </p:nvSpPr>
        <p:spPr>
          <a:xfrm>
            <a:off x="333783" y="1828801"/>
            <a:ext cx="11617055" cy="4242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3"/>
          </p:nvPr>
        </p:nvSpPr>
        <p:spPr>
          <a:xfrm>
            <a:off x="942453" y="6360027"/>
            <a:ext cx="7083947" cy="209549"/>
          </a:xfrm>
          <a:prstGeom prst="rect">
            <a:avLst/>
          </a:prstGeom>
        </p:spPr>
        <p:txBody>
          <a:bodyPr vert="horz" lIns="0" tIns="0" rIns="0" bIns="0" rtlCol="0" anchor="ctr"/>
          <a:lstStyle>
            <a:lvl1pPr algn="l">
              <a:defRPr sz="1067">
                <a:solidFill>
                  <a:schemeClr val="tx1">
                    <a:tint val="75000"/>
                  </a:schemeClr>
                </a:solidFill>
                <a:latin typeface="Arial"/>
                <a:cs typeface="Arial"/>
              </a:defRPr>
            </a:lvl1pPr>
          </a:lstStyle>
          <a:p>
            <a:endParaRPr lang="en-US"/>
          </a:p>
        </p:txBody>
      </p:sp>
      <p:pic>
        <p:nvPicPr>
          <p:cNvPr id="9" name="Picture 8"/>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1" name="Picture 10"/>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9805627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09585" rtl="0" eaLnBrk="1" latinLnBrk="0" hangingPunct="1">
        <a:lnSpc>
          <a:spcPct val="80000"/>
        </a:lnSpc>
        <a:spcBef>
          <a:spcPct val="0"/>
        </a:spcBef>
        <a:buNone/>
        <a:defRPr sz="3733" b="1" kern="1200" baseline="0">
          <a:solidFill>
            <a:schemeClr val="bg1"/>
          </a:solidFill>
          <a:latin typeface="Arial"/>
          <a:ea typeface="+mj-ea"/>
          <a:cs typeface="+mj-cs"/>
        </a:defRPr>
      </a:lvl1pPr>
    </p:titleStyle>
    <p:bodyStyle>
      <a:lvl1pPr marL="302676" indent="-302676" algn="l" defTabSz="609585" rtl="0" eaLnBrk="1" latinLnBrk="0" hangingPunct="1">
        <a:spcBef>
          <a:spcPct val="20000"/>
        </a:spcBef>
        <a:buClr>
          <a:schemeClr val="tx1"/>
        </a:buClr>
        <a:buSzPct val="100000"/>
        <a:buFont typeface="Arial"/>
        <a:buChar char="•"/>
        <a:defRPr sz="3200" b="0" i="0" kern="1200" baseline="0">
          <a:solidFill>
            <a:schemeClr val="tx1"/>
          </a:solidFill>
          <a:latin typeface="Arial"/>
          <a:ea typeface="+mn-ea"/>
          <a:cs typeface="Arial"/>
        </a:defRPr>
      </a:lvl1pPr>
      <a:lvl2pPr marL="829713" indent="-380990" algn="l" defTabSz="609585" rtl="0" eaLnBrk="1" latinLnBrk="0" hangingPunct="1">
        <a:spcBef>
          <a:spcPct val="20000"/>
        </a:spcBef>
        <a:buClr>
          <a:schemeClr val="tx1"/>
        </a:buClr>
        <a:buSzPct val="100000"/>
        <a:buFont typeface="Courier New"/>
        <a:buChar char="o"/>
        <a:defRPr sz="3200" b="0" i="0" kern="1200" baseline="0">
          <a:solidFill>
            <a:schemeClr val="tx1"/>
          </a:solidFill>
          <a:latin typeface="Arial"/>
          <a:ea typeface="+mn-ea"/>
          <a:cs typeface="Arial"/>
        </a:defRPr>
      </a:lvl2pPr>
      <a:lvl3pPr marL="1299601" indent="-304792" algn="l" defTabSz="609585" rtl="0" eaLnBrk="1" latinLnBrk="0" hangingPunct="1">
        <a:spcBef>
          <a:spcPct val="20000"/>
        </a:spcBef>
        <a:buClr>
          <a:schemeClr val="tx1"/>
        </a:buClr>
        <a:buSzPct val="100000"/>
        <a:buFont typeface="Arial"/>
        <a:buChar char="•"/>
        <a:defRPr sz="2933" b="0" i="0" kern="1200" baseline="0">
          <a:solidFill>
            <a:schemeClr val="tx1"/>
          </a:solidFill>
          <a:latin typeface="Arial"/>
          <a:ea typeface="+mn-ea"/>
          <a:cs typeface="Arial"/>
        </a:defRPr>
      </a:lvl3pPr>
      <a:lvl4pPr marL="1813939" indent="-304792" algn="l" defTabSz="842412" rtl="0" eaLnBrk="1" latinLnBrk="0" hangingPunct="1">
        <a:spcBef>
          <a:spcPct val="20000"/>
        </a:spcBef>
        <a:buClr>
          <a:schemeClr val="tx1"/>
        </a:buClr>
        <a:buSzPct val="100000"/>
        <a:buFont typeface="Courier New"/>
        <a:buChar char="o"/>
        <a:defRPr sz="2933" b="0" i="0" kern="1200" baseline="0">
          <a:solidFill>
            <a:schemeClr val="tx1"/>
          </a:solidFill>
          <a:latin typeface="Arial"/>
          <a:ea typeface="+mn-ea"/>
          <a:cs typeface="Arial"/>
        </a:defRPr>
      </a:lvl4pPr>
      <a:lvl5pPr marL="2360025" indent="-304792" algn="l" defTabSz="609585" rtl="0" eaLnBrk="1" latinLnBrk="0" hangingPunct="1">
        <a:spcBef>
          <a:spcPct val="20000"/>
        </a:spcBef>
        <a:buClr>
          <a:schemeClr val="tx1"/>
        </a:buClr>
        <a:buSzPct val="100000"/>
        <a:buFont typeface="STIXGeneral-Regular"/>
        <a:buChar char="⎯"/>
        <a:defRPr sz="2933" b="0" i="0" kern="1200" baseline="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7192364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 id="2147484040" r:id="rId29"/>
    <p:sldLayoutId id="2147484041" r:id="rId30"/>
    <p:sldLayoutId id="2147484042" r:id="rId31"/>
    <p:sldLayoutId id="2147484043" r:id="rId32"/>
    <p:sldLayoutId id="2147484044" r:id="rId33"/>
    <p:sldLayoutId id="2147484045" r:id="rId34"/>
    <p:sldLayoutId id="2147484046" r:id="rId35"/>
    <p:sldLayoutId id="2147484047" r:id="rId36"/>
    <p:sldLayoutId id="2147484048" r:id="rId37"/>
    <p:sldLayoutId id="2147484049" r:id="rId3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guide id="29" pos="160">
          <p15:clr>
            <a:srgbClr val="F26B43"/>
          </p15:clr>
        </p15:guide>
        <p15:guide id="30" pos="3840">
          <p15:clr>
            <a:srgbClr val="FDE53C"/>
          </p15:clr>
        </p15:guide>
        <p15:guide id="31" pos="7520">
          <p15:clr>
            <a:srgbClr val="F26B43"/>
          </p15:clr>
        </p15:guide>
        <p15:guide id="32" orient="horz" pos="2160">
          <p15:clr>
            <a:srgbClr val="FDE53C"/>
          </p15:clr>
        </p15:guide>
        <p15:guide id="33" orient="horz" pos="144">
          <p15:clr>
            <a:srgbClr val="F26B43"/>
          </p15:clr>
        </p15:guide>
        <p15:guide id="34" orient="horz" pos="4176">
          <p15:clr>
            <a:srgbClr val="F26B43"/>
          </p15:clr>
        </p15:guide>
        <p15:guide id="35" pos="3904">
          <p15:clr>
            <a:srgbClr val="F26B43"/>
          </p15:clr>
        </p15:guide>
        <p15:guide id="36" pos="3776">
          <p15:clr>
            <a:srgbClr val="F26B43"/>
          </p15:clr>
        </p15:guide>
        <p15:guide id="37" orient="horz" pos="576">
          <p15:clr>
            <a:srgbClr val="F26B43"/>
          </p15:clr>
        </p15:guide>
        <p15:guide id="38" orient="horz" pos="3744">
          <p15:clr>
            <a:srgbClr val="F26B43"/>
          </p15:clr>
        </p15:guide>
        <p15:guide id="39" pos="5760">
          <p15:clr>
            <a:srgbClr val="FDE53C"/>
          </p15:clr>
        </p15:guide>
        <p15:guide id="40" pos="1920">
          <p15:clr>
            <a:srgbClr val="FDE53C"/>
          </p15:clr>
        </p15:guide>
        <p15:guide id="41" pos="288">
          <p15:clr>
            <a:srgbClr val="F26B43"/>
          </p15:clr>
        </p15:guide>
        <p15:guide id="42" pos="5696">
          <p15:clr>
            <a:srgbClr val="F26B43"/>
          </p15:clr>
        </p15:guide>
        <p15:guide id="43" pos="5824">
          <p15:clr>
            <a:srgbClr val="F26B43"/>
          </p15:clr>
        </p15:guide>
        <p15:guide id="44" pos="7464">
          <p15:clr>
            <a:srgbClr val="F26B43"/>
          </p15:clr>
        </p15:guide>
        <p15:guide id="45" pos="3712">
          <p15:clr>
            <a:srgbClr val="F26B43"/>
          </p15:clr>
        </p15:guide>
        <p15:guide id="46" pos="1984">
          <p15:clr>
            <a:srgbClr val="F26B43"/>
          </p15:clr>
        </p15:guide>
        <p15:guide id="47" pos="1856">
          <p15:clr>
            <a:srgbClr val="F26B43"/>
          </p15:clr>
        </p15:guide>
        <p15:guide id="48" pos="224">
          <p15:clr>
            <a:srgbClr val="F26B43"/>
          </p15:clr>
        </p15:guide>
        <p15:guide id="49" orient="horz" pos="2088">
          <p15:clr>
            <a:srgbClr val="F26B43"/>
          </p15:clr>
        </p15:guide>
        <p15:guide id="50" orient="horz" pos="216">
          <p15:clr>
            <a:srgbClr val="F26B43"/>
          </p15:clr>
        </p15:guide>
        <p15:guide id="51" orient="horz" pos="4104">
          <p15:clr>
            <a:srgbClr val="F26B43"/>
          </p15:clr>
        </p15:guide>
        <p15:guide id="52" orient="horz" pos="2232">
          <p15:clr>
            <a:srgbClr val="F26B43"/>
          </p15:clr>
        </p15:guide>
        <p15:guide id="53" orient="horz" pos="304">
          <p15:clr>
            <a:srgbClr val="F26B43"/>
          </p15:clr>
        </p15:guide>
        <p15:guide id="54" pos="7392">
          <p15:clr>
            <a:srgbClr val="F26B43"/>
          </p15:clr>
        </p15:guide>
        <p15:guide id="55" pos="3973">
          <p15:clr>
            <a:srgbClr val="F26B43"/>
          </p15:clr>
        </p15:guide>
        <p15:guide id="56" orient="horz" pos="40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280002062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 id="2147484087" r:id="rId37"/>
    <p:sldLayoutId id="2147484088" r:id="rId38"/>
    <p:sldLayoutId id="2147484089" r:id="rId39"/>
    <p:sldLayoutId id="2147484090" r:id="rId40"/>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86.xml"/><Relationship Id="rId4" Type="http://schemas.openxmlformats.org/officeDocument/2006/relationships/image" Target="../media/image162.png"/></Relationships>
</file>

<file path=ppt/slides/_rels/slide1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9.xml"/></Relationships>
</file>

<file path=ppt/slides/_rels/slide1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hyperlink" Target="http://www.gsnnj.or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ublicdomainpictures.net/en/view-image.php?image=272520&amp;picture=congratulations-greeting" TargetMode="External"/><Relationship Id="rId2" Type="http://schemas.openxmlformats.org/officeDocument/2006/relationships/image" Target="../media/image166.jpg"/><Relationship Id="rId1" Type="http://schemas.openxmlformats.org/officeDocument/2006/relationships/slideLayout" Target="../slideLayouts/slideLayout13.xml"/><Relationship Id="rId5" Type="http://schemas.openxmlformats.org/officeDocument/2006/relationships/hyperlink" Target="https://www.publicdomainpictures.net/en/view-image.php?image=223128&amp;picture=congratulations-cac-champagne-text" TargetMode="External"/><Relationship Id="rId4" Type="http://schemas.openxmlformats.org/officeDocument/2006/relationships/image" Target="../media/image167.jpg"/></Relationships>
</file>

<file path=ppt/slides/_rels/slide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hyperlink" Target="https://www.gsnnj.org/en/members/for-volunteers/experience-box.html"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ccrowder@gsnnj.org" TargetMode="External"/><Relationship Id="rId2" Type="http://schemas.openxmlformats.org/officeDocument/2006/relationships/hyperlink" Target="https://www.gsnnj.org/en/members/for-volunteers/volunteer-essentials/promoting-girl-scouts.html" TargetMode="External"/><Relationship Id="rId1" Type="http://schemas.openxmlformats.org/officeDocument/2006/relationships/slideLayout" Target="../slideLayouts/slideLayout13.xml"/><Relationship Id="rId4" Type="http://schemas.openxmlformats.org/officeDocument/2006/relationships/image" Target="../media/image170.jpeg"/></Relationships>
</file>

<file path=ppt/slides/_rels/slide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snnj.org/en/discover/activities/event-calendar.html" TargetMode="External"/><Relationship Id="rId2" Type="http://schemas.openxmlformats.org/officeDocument/2006/relationships/hyperlink" Target="mailto:aking@gsnnj.org" TargetMode="External"/><Relationship Id="rId1" Type="http://schemas.openxmlformats.org/officeDocument/2006/relationships/slideLayout" Target="../slideLayouts/slideLayout369.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png"/></Relationships>
</file>

<file path=ppt/slides/_rels/slide25.xml.rels><?xml version="1.0" encoding="UTF-8" standalone="yes"?>
<Relationships xmlns="http://schemas.openxmlformats.org/package/2006/relationships"><Relationship Id="rId3" Type="http://schemas.openxmlformats.org/officeDocument/2006/relationships/hyperlink" Target="https://www.gsnnj.org/en/discover/activities/event-calendar.html" TargetMode="External"/><Relationship Id="rId2" Type="http://schemas.openxmlformats.org/officeDocument/2006/relationships/hyperlink" Target="mailto:pchristie@gsnnj.org" TargetMode="External"/><Relationship Id="rId1" Type="http://schemas.openxmlformats.org/officeDocument/2006/relationships/slideLayout" Target="../slideLayouts/slideLayout370.xml"/><Relationship Id="rId4" Type="http://schemas.openxmlformats.org/officeDocument/2006/relationships/image" Target="../media/image174.png"/></Relationships>
</file>

<file path=ppt/slides/_rels/slide26.xml.rels><?xml version="1.0" encoding="UTF-8" standalone="yes"?>
<Relationships xmlns="http://schemas.openxmlformats.org/package/2006/relationships"><Relationship Id="rId3" Type="http://schemas.openxmlformats.org/officeDocument/2006/relationships/hyperlink" Target="https://www.gsnnj.org/en/discover/activities/event-calendar.html" TargetMode="External"/><Relationship Id="rId2" Type="http://schemas.openxmlformats.org/officeDocument/2006/relationships/hyperlink" Target="mailto:pchristie@gsnnj.org" TargetMode="External"/><Relationship Id="rId1" Type="http://schemas.openxmlformats.org/officeDocument/2006/relationships/slideLayout" Target="../slideLayouts/slideLayout369.xml"/><Relationship Id="rId4" Type="http://schemas.openxmlformats.org/officeDocument/2006/relationships/image" Target="../media/image175.png"/></Relationships>
</file>

<file path=ppt/slides/_rels/slide27.xml.rels><?xml version="1.0" encoding="UTF-8" standalone="yes"?>
<Relationships xmlns="http://schemas.openxmlformats.org/package/2006/relationships"><Relationship Id="rId3" Type="http://schemas.openxmlformats.org/officeDocument/2006/relationships/hyperlink" Target="https://www.gsnnj.org/en/discover/activities/event-calendar.html" TargetMode="External"/><Relationship Id="rId2" Type="http://schemas.openxmlformats.org/officeDocument/2006/relationships/hyperlink" Target="mailto:pchristie@gsnnj.org" TargetMode="External"/><Relationship Id="rId1" Type="http://schemas.openxmlformats.org/officeDocument/2006/relationships/slideLayout" Target="../slideLayouts/slideLayout370.xml"/><Relationship Id="rId4" Type="http://schemas.openxmlformats.org/officeDocument/2006/relationships/image" Target="../media/image176.png"/></Relationships>
</file>

<file path=ppt/slides/_rels/slide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90.xml"/></Relationships>
</file>

<file path=ppt/slides/_rels/slide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xml"/><Relationship Id="rId1" Type="http://schemas.openxmlformats.org/officeDocument/2006/relationships/slideLayout" Target="../slideLayouts/slideLayout401.xml"/><Relationship Id="rId4" Type="http://schemas.openxmlformats.org/officeDocument/2006/relationships/image" Target="../media/image180.png"/></Relationships>
</file>

<file path=ppt/slides/_rels/slide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xml"/><Relationship Id="rId1" Type="http://schemas.openxmlformats.org/officeDocument/2006/relationships/slideLayout" Target="../slideLayouts/slideLayout401.xml"/><Relationship Id="rId4" Type="http://schemas.openxmlformats.org/officeDocument/2006/relationships/image" Target="../media/image180.png"/></Relationships>
</file>

<file path=ppt/slides/_rels/slide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responsepage.aspx?id=3ktzNTM-tk6N0gyWswmBv0RBXTvWnslFv1GIKYoyq4xUOTlaV1RNRlA1R0xTRjNBWUdDV0o1QzNFSyQlQCN0PWcu" TargetMode="External"/><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hyperlink" Target="http://www.gsnnj.org/" TargetMode="External"/><Relationship Id="rId2" Type="http://schemas.openxmlformats.org/officeDocument/2006/relationships/hyperlink" Target="https://mygs.girlscouts.org/my-account" TargetMode="External"/><Relationship Id="rId1" Type="http://schemas.openxmlformats.org/officeDocument/2006/relationships/slideLayout" Target="../slideLayouts/slideLayout91.xml"/><Relationship Id="rId5" Type="http://schemas.openxmlformats.org/officeDocument/2006/relationships/image" Target="../media/image158.tmp"/><Relationship Id="rId4" Type="http://schemas.openxmlformats.org/officeDocument/2006/relationships/hyperlink" Target="mailto:customercare@gsnnj.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24915"/>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012987" y="741437"/>
            <a:ext cx="7179013" cy="5016758"/>
          </a:xfrm>
          <a:prstGeom prst="rect">
            <a:avLst/>
          </a:prstGeom>
          <a:noFill/>
        </p:spPr>
        <p:txBody>
          <a:bodyPr wrap="square" rtlCol="0">
            <a:spAutoFit/>
          </a:bodyPr>
          <a:lstStyle/>
          <a:p>
            <a:r>
              <a:rPr lang="en-US" sz="8000" dirty="0">
                <a:latin typeface="Palatino Linotype" panose="02040502050505030304" pitchFamily="18" charset="0"/>
              </a:rPr>
              <a:t>GSNNJ </a:t>
            </a:r>
          </a:p>
          <a:p>
            <a:r>
              <a:rPr lang="en-US" sz="8000" dirty="0">
                <a:latin typeface="Palatino Linotype" panose="02040502050505030304" pitchFamily="18" charset="0"/>
              </a:rPr>
              <a:t>June 2024</a:t>
            </a:r>
          </a:p>
          <a:p>
            <a:r>
              <a:rPr lang="en-US" sz="8000" dirty="0">
                <a:latin typeface="Palatino Linotype" panose="02040502050505030304" pitchFamily="18" charset="0"/>
              </a:rPr>
              <a:t>Leadership SUMMIT</a:t>
            </a:r>
          </a:p>
        </p:txBody>
      </p:sp>
    </p:spTree>
    <p:extLst>
      <p:ext uri="{BB962C8B-B14F-4D97-AF65-F5344CB8AC3E}">
        <p14:creationId xmlns:p14="http://schemas.microsoft.com/office/powerpoint/2010/main" val="4145320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Georgia" panose="02040502050405020303"/>
              <a:ea typeface="+mn-ea"/>
              <a:cs typeface="+mn-cs"/>
            </a:endParaRPr>
          </a:p>
        </p:txBody>
      </p:sp>
      <p:sp>
        <p:nvSpPr>
          <p:cNvPr id="8" name="Title 15">
            <a:extLst>
              <a:ext uri="{FF2B5EF4-FFF2-40B4-BE49-F238E27FC236}">
                <a16:creationId xmlns:a16="http://schemas.microsoft.com/office/drawing/2014/main" id="{D853331B-841E-B762-43E9-D6C2B0934DE7}"/>
              </a:ext>
            </a:extLst>
          </p:cNvPr>
          <p:cNvSpPr txBox="1">
            <a:spLocks/>
          </p:cNvSpPr>
          <p:nvPr/>
        </p:nvSpPr>
        <p:spPr>
          <a:xfrm>
            <a:off x="838198" y="547815"/>
            <a:ext cx="5167185" cy="1680519"/>
          </a:xfrm>
          <a:prstGeom prst="rect">
            <a:avLst/>
          </a:prstGeom>
        </p:spPr>
        <p:txBody>
          <a:bodyPr vert="horz" lIns="91440" tIns="45720" rIns="91440" bIns="45720" rtlCol="0" anchor="ctr">
            <a:normAutofit/>
          </a:bodyPr>
          <a:lstStyle>
            <a:lvl1pPr>
              <a:defRPr>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Georgia" panose="02040502050405020303"/>
                <a:ea typeface="+mj-ea"/>
                <a:cs typeface="+mj-cs"/>
              </a:rPr>
              <a:t>Business Integration</a:t>
            </a:r>
          </a:p>
        </p:txBody>
      </p:sp>
      <p:sp>
        <p:nvSpPr>
          <p:cNvPr id="24" name="Text Placeholder 23">
            <a:extLst>
              <a:ext uri="{FF2B5EF4-FFF2-40B4-BE49-F238E27FC236}">
                <a16:creationId xmlns:a16="http://schemas.microsoft.com/office/drawing/2014/main" id="{15BDDFCF-8DD4-DE59-68D7-56F850C2C0E8}"/>
              </a:ext>
            </a:extLst>
          </p:cNvPr>
          <p:cNvSpPr>
            <a:spLocks noGrp="1"/>
          </p:cNvSpPr>
          <p:nvPr>
            <p:ph type="body" sz="quarter" idx="15"/>
          </p:nvPr>
        </p:nvSpPr>
        <p:spPr>
          <a:xfrm>
            <a:off x="4163438" y="547815"/>
            <a:ext cx="7202141" cy="1680519"/>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000" dirty="0">
                <a:latin typeface="+mn-lt"/>
              </a:rPr>
              <a:t>All girls who renew their membership by June 30, 2024 will receive a Renewal Patch and an Early Bird Patch!</a:t>
            </a:r>
          </a:p>
        </p:txBody>
      </p:sp>
      <p:pic>
        <p:nvPicPr>
          <p:cNvPr id="1026" name="Picture 2" descr="Early Bird Patch">
            <a:extLst>
              <a:ext uri="{FF2B5EF4-FFF2-40B4-BE49-F238E27FC236}">
                <a16:creationId xmlns:a16="http://schemas.microsoft.com/office/drawing/2014/main" id="{68E3D665-3D14-16A3-9E77-C05CA6A4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438" y="2415125"/>
            <a:ext cx="3810000" cy="3810000"/>
          </a:xfrm>
          <a:prstGeom prst="rect">
            <a:avLst/>
          </a:prstGeom>
          <a:solidFill>
            <a:schemeClr val="accent1">
              <a:lumMod val="40000"/>
              <a:lumOff val="60000"/>
            </a:schemeClr>
          </a:solidFill>
        </p:spPr>
      </p:pic>
    </p:spTree>
    <p:extLst>
      <p:ext uri="{BB962C8B-B14F-4D97-AF65-F5344CB8AC3E}">
        <p14:creationId xmlns:p14="http://schemas.microsoft.com/office/powerpoint/2010/main" val="896554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Georgia" panose="02040502050405020303"/>
              <a:ea typeface="+mn-ea"/>
              <a:cs typeface="+mn-cs"/>
            </a:endParaRPr>
          </a:p>
        </p:txBody>
      </p:sp>
      <p:sp>
        <p:nvSpPr>
          <p:cNvPr id="8" name="Title 15">
            <a:extLst>
              <a:ext uri="{FF2B5EF4-FFF2-40B4-BE49-F238E27FC236}">
                <a16:creationId xmlns:a16="http://schemas.microsoft.com/office/drawing/2014/main" id="{D853331B-841E-B762-43E9-D6C2B0934DE7}"/>
              </a:ext>
            </a:extLst>
          </p:cNvPr>
          <p:cNvSpPr txBox="1">
            <a:spLocks/>
          </p:cNvSpPr>
          <p:nvPr/>
        </p:nvSpPr>
        <p:spPr>
          <a:xfrm>
            <a:off x="563878" y="142867"/>
            <a:ext cx="5167185" cy="1680519"/>
          </a:xfrm>
          <a:prstGeom prst="rect">
            <a:avLst/>
          </a:prstGeom>
        </p:spPr>
        <p:txBody>
          <a:bodyPr vert="horz" lIns="91440" tIns="45720" rIns="91440" bIns="45720" rtlCol="0" anchor="ctr">
            <a:normAutofit/>
          </a:bodyPr>
          <a:lstStyle>
            <a:lvl1pPr>
              <a:defRPr>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Palatino Linotype" panose="02040502050505030304" pitchFamily="18" charset="0"/>
              </a:rPr>
              <a:t>Business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Palatino Linotype" panose="02040502050505030304" pitchFamily="18" charset="0"/>
              </a:rPr>
              <a:t>Integration</a:t>
            </a:r>
          </a:p>
        </p:txBody>
      </p:sp>
      <p:pic>
        <p:nvPicPr>
          <p:cNvPr id="3" name="Picture 2">
            <a:extLst>
              <a:ext uri="{FF2B5EF4-FFF2-40B4-BE49-F238E27FC236}">
                <a16:creationId xmlns:a16="http://schemas.microsoft.com/office/drawing/2014/main" id="{B7AEF3FC-E37A-633A-4151-D38335C38726}"/>
              </a:ext>
            </a:extLst>
          </p:cNvPr>
          <p:cNvPicPr>
            <a:picLocks noChangeAspect="1"/>
          </p:cNvPicPr>
          <p:nvPr/>
        </p:nvPicPr>
        <p:blipFill rotWithShape="1">
          <a:blip r:embed="rId2"/>
          <a:srcRect r="14341"/>
          <a:stretch/>
        </p:blipFill>
        <p:spPr>
          <a:xfrm>
            <a:off x="571500" y="2569867"/>
            <a:ext cx="5433883" cy="3646933"/>
          </a:xfrm>
          <a:prstGeom prst="rect">
            <a:avLst/>
          </a:prstGeom>
        </p:spPr>
      </p:pic>
      <p:sp>
        <p:nvSpPr>
          <p:cNvPr id="4" name="TextBox 3">
            <a:extLst>
              <a:ext uri="{FF2B5EF4-FFF2-40B4-BE49-F238E27FC236}">
                <a16:creationId xmlns:a16="http://schemas.microsoft.com/office/drawing/2014/main" id="{152D4956-0DD5-E808-A775-AD27A5FD907D}"/>
              </a:ext>
            </a:extLst>
          </p:cNvPr>
          <p:cNvSpPr txBox="1"/>
          <p:nvPr/>
        </p:nvSpPr>
        <p:spPr>
          <a:xfrm>
            <a:off x="4438650" y="1026468"/>
            <a:ext cx="7162800" cy="1140251"/>
          </a:xfrm>
          <a:prstGeom prst="rect">
            <a:avLst/>
          </a:prstGeom>
          <a:noFill/>
          <a:ln>
            <a:noFill/>
          </a:ln>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Did you know that you need to opt in to receive GSNNJ updates?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When logging into your MyGS, there is a new pop-up box.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Please update your email, text and phone opt in preferences.</a:t>
            </a:r>
          </a:p>
        </p:txBody>
      </p:sp>
      <p:sp>
        <p:nvSpPr>
          <p:cNvPr id="5" name="TextBox 4">
            <a:extLst>
              <a:ext uri="{FF2B5EF4-FFF2-40B4-BE49-F238E27FC236}">
                <a16:creationId xmlns:a16="http://schemas.microsoft.com/office/drawing/2014/main" id="{98B92FB9-18F7-04D3-CC20-35A832E8685E}"/>
              </a:ext>
            </a:extLst>
          </p:cNvPr>
          <p:cNvSpPr txBox="1"/>
          <p:nvPr/>
        </p:nvSpPr>
        <p:spPr>
          <a:xfrm>
            <a:off x="6576884" y="2228334"/>
            <a:ext cx="5396041" cy="1619766"/>
          </a:xfrm>
          <a:prstGeom prst="rect">
            <a:avLst/>
          </a:prstGeom>
          <a:noFill/>
          <a:ln>
            <a:noFill/>
          </a:ln>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If the pop-up closes, you can update your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preferences by going to My Profile, scroll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bottom and opt in to receive important updates,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emails and text messages.</a:t>
            </a:r>
          </a:p>
        </p:txBody>
      </p:sp>
      <p:pic>
        <p:nvPicPr>
          <p:cNvPr id="7" name="Picture 6">
            <a:extLst>
              <a:ext uri="{FF2B5EF4-FFF2-40B4-BE49-F238E27FC236}">
                <a16:creationId xmlns:a16="http://schemas.microsoft.com/office/drawing/2014/main" id="{79370025-C94E-14E4-BC65-9BFB760417EA}"/>
              </a:ext>
            </a:extLst>
          </p:cNvPr>
          <p:cNvPicPr>
            <a:picLocks noChangeAspect="1"/>
          </p:cNvPicPr>
          <p:nvPr/>
        </p:nvPicPr>
        <p:blipFill>
          <a:blip r:embed="rId3"/>
          <a:stretch>
            <a:fillRect/>
          </a:stretch>
        </p:blipFill>
        <p:spPr>
          <a:xfrm>
            <a:off x="6094476" y="3614259"/>
            <a:ext cx="4068700" cy="1558151"/>
          </a:xfrm>
          <a:prstGeom prst="rect">
            <a:avLst/>
          </a:prstGeom>
        </p:spPr>
      </p:pic>
      <p:pic>
        <p:nvPicPr>
          <p:cNvPr id="10" name="Picture 9">
            <a:extLst>
              <a:ext uri="{FF2B5EF4-FFF2-40B4-BE49-F238E27FC236}">
                <a16:creationId xmlns:a16="http://schemas.microsoft.com/office/drawing/2014/main" id="{80C361B4-0AFD-26A2-0420-60AF850DEA9B}"/>
              </a:ext>
            </a:extLst>
          </p:cNvPr>
          <p:cNvPicPr>
            <a:picLocks noChangeAspect="1"/>
          </p:cNvPicPr>
          <p:nvPr/>
        </p:nvPicPr>
        <p:blipFill>
          <a:blip r:embed="rId4"/>
          <a:stretch>
            <a:fillRect/>
          </a:stretch>
        </p:blipFill>
        <p:spPr>
          <a:xfrm>
            <a:off x="6094476" y="5234025"/>
            <a:ext cx="4546110" cy="1406558"/>
          </a:xfrm>
          <a:prstGeom prst="rect">
            <a:avLst/>
          </a:prstGeom>
        </p:spPr>
      </p:pic>
      <p:sp>
        <p:nvSpPr>
          <p:cNvPr id="11" name="TextBox 10">
            <a:extLst>
              <a:ext uri="{FF2B5EF4-FFF2-40B4-BE49-F238E27FC236}">
                <a16:creationId xmlns:a16="http://schemas.microsoft.com/office/drawing/2014/main" id="{B51C3687-F98E-784E-FC81-2B26AB91C489}"/>
              </a:ext>
            </a:extLst>
          </p:cNvPr>
          <p:cNvSpPr txBox="1"/>
          <p:nvPr/>
        </p:nvSpPr>
        <p:spPr>
          <a:xfrm>
            <a:off x="4477838" y="302556"/>
            <a:ext cx="6791325" cy="697786"/>
          </a:xfrm>
          <a:prstGeom prst="rect">
            <a:avLst/>
          </a:prstGeom>
          <a:noFill/>
          <a:ln>
            <a:noFill/>
          </a:ln>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Opt</a:t>
            </a: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In for important notifications from GSNNJ. </a:t>
            </a:r>
          </a:p>
        </p:txBody>
      </p:sp>
    </p:spTree>
    <p:extLst>
      <p:ext uri="{BB962C8B-B14F-4D97-AF65-F5344CB8AC3E}">
        <p14:creationId xmlns:p14="http://schemas.microsoft.com/office/powerpoint/2010/main" val="1151834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57444-7D81-DAC7-8F25-BD7AAAC25410}"/>
              </a:ext>
            </a:extLst>
          </p:cNvPr>
          <p:cNvSpPr>
            <a:spLocks noGrp="1"/>
          </p:cNvSpPr>
          <p:nvPr>
            <p:ph sz="quarter" idx="13"/>
          </p:nvPr>
        </p:nvSpPr>
        <p:spPr>
          <a:xfrm>
            <a:off x="209271" y="1713941"/>
            <a:ext cx="11563349" cy="4851400"/>
          </a:xfrm>
        </p:spPr>
        <p:txBody>
          <a:bodyPr vert="horz" lIns="91440" tIns="45720" rIns="91440" bIns="45720" rtlCol="0" anchor="t">
            <a:normAutofit/>
          </a:bodyPr>
          <a:lstStyle/>
          <a:p>
            <a:pPr marL="459105" lvl="1" indent="0" algn="ctr">
              <a:buNone/>
            </a:pPr>
            <a:endParaRPr lang="en-US" sz="3600" dirty="0">
              <a:latin typeface="Palatino Linotype"/>
            </a:endParaRPr>
          </a:p>
          <a:p>
            <a:pPr marL="459105" lvl="1" indent="0" algn="ctr">
              <a:buNone/>
            </a:pPr>
            <a:r>
              <a:rPr lang="en-US" sz="3600" b="1" dirty="0">
                <a:latin typeface="Palatino Linotype" panose="02040502050505030304" pitchFamily="18" charset="0"/>
              </a:rPr>
              <a:t>Registration for New Girls </a:t>
            </a:r>
            <a:endParaRPr lang="en-US" sz="2650" b="1" dirty="0">
              <a:latin typeface="Palatino Linotype" panose="02040502050505030304" pitchFamily="18" charset="0"/>
            </a:endParaRPr>
          </a:p>
          <a:p>
            <a:pPr marL="459105" lvl="1" indent="0" algn="ctr">
              <a:buFont typeface="Courier New"/>
              <a:buNone/>
            </a:pPr>
            <a:r>
              <a:rPr lang="en-US" sz="3600" b="1" dirty="0">
                <a:latin typeface="Palatino Linotype" panose="02040502050505030304" pitchFamily="18" charset="0"/>
              </a:rPr>
              <a:t>for our 2025 Membership year begins on August 1</a:t>
            </a:r>
            <a:endParaRPr lang="en-US" sz="2650" b="1" dirty="0">
              <a:latin typeface="Palatino Linotype" panose="02040502050505030304" pitchFamily="18" charset="0"/>
            </a:endParaRPr>
          </a:p>
          <a:p>
            <a:pPr marL="0" indent="0">
              <a:buNone/>
            </a:pPr>
            <a:endParaRPr lang="en-US" sz="2650" dirty="0"/>
          </a:p>
        </p:txBody>
      </p:sp>
      <p:sp>
        <p:nvSpPr>
          <p:cNvPr id="5" name="TextBox 4">
            <a:extLst>
              <a:ext uri="{FF2B5EF4-FFF2-40B4-BE49-F238E27FC236}">
                <a16:creationId xmlns:a16="http://schemas.microsoft.com/office/drawing/2014/main" id="{2D4CF6DC-74A2-BAAB-268E-8B44A06089BD}"/>
              </a:ext>
            </a:extLst>
          </p:cNvPr>
          <p:cNvSpPr txBox="1"/>
          <p:nvPr/>
        </p:nvSpPr>
        <p:spPr>
          <a:xfrm>
            <a:off x="2294628" y="4393720"/>
            <a:ext cx="722893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cs typeface="Calibri"/>
              </a:rPr>
              <a:t>Membership Fees for 2024 - 2025</a:t>
            </a:r>
            <a:endParaRPr kumimoji="0" lang="en-US" sz="1800" b="1" i="0" u="none" strike="noStrike" kern="1200" cap="none" spc="0" normalizeH="0" baseline="0" noProof="0" dirty="0">
              <a:ln>
                <a:noFill/>
              </a:ln>
              <a:solidFill>
                <a:prstClr val="black"/>
              </a:solidFill>
              <a:effectLst/>
              <a:uLnTx/>
              <a:uFillTx/>
              <a:latin typeface="Palatino Linotype" panose="0204050205050503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cs typeface="Calibri"/>
              </a:rPr>
              <a:t>2025 Annual Girl Membership $40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cs typeface="Calibri"/>
              </a:rPr>
              <a:t>2025 Annual Adult Membership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Picture 6" descr="Logo, company name&#10;&#10;Description automatically generated">
            <a:extLst>
              <a:ext uri="{FF2B5EF4-FFF2-40B4-BE49-F238E27FC236}">
                <a16:creationId xmlns:a16="http://schemas.microsoft.com/office/drawing/2014/main" id="{91DA74A7-6926-2DC8-637B-A1AC9197C7DE}"/>
              </a:ext>
            </a:extLst>
          </p:cNvPr>
          <p:cNvPicPr>
            <a:picLocks noChangeAspect="1"/>
          </p:cNvPicPr>
          <p:nvPr/>
        </p:nvPicPr>
        <p:blipFill>
          <a:blip r:embed="rId2"/>
          <a:stretch>
            <a:fillRect/>
          </a:stretch>
        </p:blipFill>
        <p:spPr>
          <a:xfrm>
            <a:off x="4695747" y="526164"/>
            <a:ext cx="2505075" cy="1200150"/>
          </a:xfrm>
          <a:prstGeom prst="rect">
            <a:avLst/>
          </a:prstGeom>
        </p:spPr>
      </p:pic>
    </p:spTree>
    <p:extLst>
      <p:ext uri="{BB962C8B-B14F-4D97-AF65-F5344CB8AC3E}">
        <p14:creationId xmlns:p14="http://schemas.microsoft.com/office/powerpoint/2010/main" val="3037262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3FB2-D5F3-4D6A-9DA8-053B954C2635}"/>
              </a:ext>
            </a:extLst>
          </p:cNvPr>
          <p:cNvSpPr>
            <a:spLocks noGrp="1"/>
          </p:cNvSpPr>
          <p:nvPr>
            <p:ph type="title" idx="4294967295"/>
          </p:nvPr>
        </p:nvSpPr>
        <p:spPr>
          <a:xfrm>
            <a:off x="0" y="260350"/>
            <a:ext cx="9763125" cy="955675"/>
          </a:xfrm>
        </p:spPr>
        <p:txBody>
          <a:bodyPr/>
          <a:lstStyle/>
          <a:p>
            <a:r>
              <a:rPr lang="en-US" b="1" dirty="0">
                <a:solidFill>
                  <a:schemeClr val="accent2">
                    <a:lumMod val="75000"/>
                  </a:schemeClr>
                </a:solidFill>
                <a:latin typeface="Palatino Linotype" panose="02040502050505030304" pitchFamily="18" charset="0"/>
              </a:rPr>
              <a:t>Important Dates:</a:t>
            </a:r>
          </a:p>
        </p:txBody>
      </p:sp>
      <p:graphicFrame>
        <p:nvGraphicFramePr>
          <p:cNvPr id="7" name="Table 6">
            <a:extLst>
              <a:ext uri="{FF2B5EF4-FFF2-40B4-BE49-F238E27FC236}">
                <a16:creationId xmlns:a16="http://schemas.microsoft.com/office/drawing/2014/main" id="{B36313FE-EC70-8B63-3BAF-5F241D6F8B64}"/>
              </a:ext>
            </a:extLst>
          </p:cNvPr>
          <p:cNvGraphicFramePr>
            <a:graphicFrameLocks noGrp="1"/>
          </p:cNvGraphicFramePr>
          <p:nvPr/>
        </p:nvGraphicFramePr>
        <p:xfrm>
          <a:off x="223936" y="1660849"/>
          <a:ext cx="11767438" cy="5050697"/>
        </p:xfrm>
        <a:graphic>
          <a:graphicData uri="http://schemas.openxmlformats.org/drawingml/2006/table">
            <a:tbl>
              <a:tblPr firstRow="1" bandRow="1">
                <a:tableStyleId>{5C22544A-7EE6-4342-B048-85BDC9FD1C3A}</a:tableStyleId>
              </a:tblPr>
              <a:tblGrid>
                <a:gridCol w="6147800">
                  <a:extLst>
                    <a:ext uri="{9D8B030D-6E8A-4147-A177-3AD203B41FA5}">
                      <a16:colId xmlns:a16="http://schemas.microsoft.com/office/drawing/2014/main" val="1637116088"/>
                    </a:ext>
                  </a:extLst>
                </a:gridCol>
                <a:gridCol w="5619638">
                  <a:extLst>
                    <a:ext uri="{9D8B030D-6E8A-4147-A177-3AD203B41FA5}">
                      <a16:colId xmlns:a16="http://schemas.microsoft.com/office/drawing/2014/main" val="1682570514"/>
                    </a:ext>
                  </a:extLst>
                </a:gridCol>
              </a:tblGrid>
              <a:tr h="446527">
                <a:tc>
                  <a:txBody>
                    <a:bodyPr/>
                    <a:lstStyle/>
                    <a:p>
                      <a:pPr algn="ctr"/>
                      <a:r>
                        <a:rPr lang="en-US" sz="1800" dirty="0">
                          <a:solidFill>
                            <a:schemeClr val="tx1"/>
                          </a:solidFill>
                          <a:latin typeface="Palatino Linotype" panose="02040502050505030304" pitchFamily="18" charset="0"/>
                        </a:rPr>
                        <a:t>GSNNJ Membership Dates</a:t>
                      </a:r>
                    </a:p>
                  </a:txBody>
                  <a:tcPr/>
                </a:tc>
                <a:tc>
                  <a:txBody>
                    <a:bodyPr/>
                    <a:lstStyle/>
                    <a:p>
                      <a:pPr algn="ctr"/>
                      <a:r>
                        <a:rPr lang="en-US" sz="1800" dirty="0">
                          <a:solidFill>
                            <a:schemeClr val="tx1"/>
                          </a:solidFill>
                          <a:latin typeface="Palatino Linotype" panose="02040502050505030304" pitchFamily="18" charset="0"/>
                        </a:rPr>
                        <a:t>Dates</a:t>
                      </a:r>
                    </a:p>
                  </a:txBody>
                  <a:tcPr/>
                </a:tc>
                <a:extLst>
                  <a:ext uri="{0D108BD9-81ED-4DB2-BD59-A6C34878D82A}">
                    <a16:rowId xmlns:a16="http://schemas.microsoft.com/office/drawing/2014/main" val="2689794726"/>
                  </a:ext>
                </a:extLst>
              </a:tr>
              <a:tr h="1503306">
                <a:tc>
                  <a:txBody>
                    <a:bodyPr/>
                    <a:lstStyle/>
                    <a:p>
                      <a:pPr algn="ctr"/>
                      <a:endParaRPr lang="en-US" dirty="0">
                        <a:latin typeface="Palatino Linotype" panose="02040502050505030304" pitchFamily="18" charset="0"/>
                      </a:endParaRPr>
                    </a:p>
                    <a:p>
                      <a:pPr algn="ctr"/>
                      <a:r>
                        <a:rPr lang="en-US" dirty="0">
                          <a:latin typeface="Palatino Linotype" panose="02040502050505030304" pitchFamily="18" charset="0"/>
                        </a:rPr>
                        <a:t>Early Bird Registration</a:t>
                      </a: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txBody>
                  <a:tcPr/>
                </a:tc>
                <a:tc>
                  <a:txBody>
                    <a:bodyPr/>
                    <a:lstStyle/>
                    <a:p>
                      <a:pPr algn="ctr"/>
                      <a:endParaRPr lang="en-US" dirty="0">
                        <a:highlight>
                          <a:srgbClr val="FFFF00"/>
                        </a:highlight>
                        <a:latin typeface="Palatino Linotype" panose="02040502050505030304" pitchFamily="18" charset="0"/>
                      </a:endParaRPr>
                    </a:p>
                    <a:p>
                      <a:pPr algn="ctr"/>
                      <a:r>
                        <a:rPr lang="en-US" dirty="0">
                          <a:latin typeface="Palatino Linotype" panose="02040502050505030304" pitchFamily="18" charset="0"/>
                        </a:rPr>
                        <a:t>April 1 – June 30, 2024</a:t>
                      </a:r>
                    </a:p>
                  </a:txBody>
                  <a:tcPr/>
                </a:tc>
                <a:extLst>
                  <a:ext uri="{0D108BD9-81ED-4DB2-BD59-A6C34878D82A}">
                    <a16:rowId xmlns:a16="http://schemas.microsoft.com/office/drawing/2014/main" val="2592034617"/>
                  </a:ext>
                </a:extLst>
              </a:tr>
              <a:tr h="1129450">
                <a:tc>
                  <a:txBody>
                    <a:bodyPr/>
                    <a:lstStyle/>
                    <a:p>
                      <a:pPr algn="ctr"/>
                      <a:endParaRPr lang="en-US" dirty="0">
                        <a:latin typeface="Palatino Linotype" panose="02040502050505030304" pitchFamily="18" charset="0"/>
                      </a:endParaRPr>
                    </a:p>
                    <a:p>
                      <a:pPr algn="ctr"/>
                      <a:r>
                        <a:rPr lang="en-US" dirty="0">
                          <a:latin typeface="Palatino Linotype" panose="02040502050505030304" pitchFamily="18" charset="0"/>
                        </a:rPr>
                        <a:t>Extended Year Registration</a:t>
                      </a:r>
                    </a:p>
                  </a:txBody>
                  <a:tcPr/>
                </a:tc>
                <a:tc>
                  <a:txBody>
                    <a:bodyPr/>
                    <a:lstStyle/>
                    <a:p>
                      <a:pPr algn="ctr"/>
                      <a:endParaRPr lang="en-US" dirty="0">
                        <a:highlight>
                          <a:srgbClr val="FFFF00"/>
                        </a:highlight>
                        <a:latin typeface="Palatino Linotype" panose="02040502050505030304" pitchFamily="18" charset="0"/>
                      </a:endParaRPr>
                    </a:p>
                    <a:p>
                      <a:pPr algn="ctr"/>
                      <a:r>
                        <a:rPr lang="en-US" dirty="0">
                          <a:latin typeface="Palatino Linotype" panose="02040502050505030304" pitchFamily="18" charset="0"/>
                        </a:rPr>
                        <a:t>April 1 – July 31, 2024</a:t>
                      </a:r>
                    </a:p>
                  </a:txBody>
                  <a:tcPr/>
                </a:tc>
                <a:extLst>
                  <a:ext uri="{0D108BD9-81ED-4DB2-BD59-A6C34878D82A}">
                    <a16:rowId xmlns:a16="http://schemas.microsoft.com/office/drawing/2014/main" val="1505559415"/>
                  </a:ext>
                </a:extLst>
              </a:tr>
              <a:tr h="1857026">
                <a:tc>
                  <a:txBody>
                    <a:bodyPr/>
                    <a:lstStyle/>
                    <a:p>
                      <a:pPr algn="ctr"/>
                      <a:endParaRPr lang="en-US" dirty="0">
                        <a:latin typeface="Palatino Linotype" panose="02040502050505030304" pitchFamily="18" charset="0"/>
                      </a:endParaRPr>
                    </a:p>
                    <a:p>
                      <a:pPr algn="ctr"/>
                      <a:r>
                        <a:rPr lang="en-US" dirty="0">
                          <a:latin typeface="Palatino Linotype" panose="02040502050505030304" pitchFamily="18" charset="0"/>
                        </a:rPr>
                        <a:t>Young Alum LTM Registration for graduating 12</a:t>
                      </a:r>
                      <a:r>
                        <a:rPr lang="en-US" baseline="30000" dirty="0">
                          <a:latin typeface="Palatino Linotype" panose="02040502050505030304" pitchFamily="18" charset="0"/>
                        </a:rPr>
                        <a:t>th</a:t>
                      </a:r>
                      <a:r>
                        <a:rPr lang="en-US" dirty="0">
                          <a:latin typeface="Palatino Linotype" panose="02040502050505030304" pitchFamily="18" charset="0"/>
                        </a:rPr>
                        <a:t> grade girls</a:t>
                      </a: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txBody>
                  <a:tcPr/>
                </a:tc>
                <a:tc>
                  <a:txBody>
                    <a:bodyPr/>
                    <a:lstStyle/>
                    <a:p>
                      <a:pPr algn="ctr"/>
                      <a:endParaRPr lang="en-US" dirty="0">
                        <a:highlight>
                          <a:srgbClr val="FFFF00"/>
                        </a:highlight>
                        <a:latin typeface="Palatino Linotype" panose="02040502050505030304" pitchFamily="18" charset="0"/>
                      </a:endParaRPr>
                    </a:p>
                    <a:p>
                      <a:pPr algn="ctr"/>
                      <a:r>
                        <a:rPr lang="en-US" dirty="0">
                          <a:latin typeface="Palatino Linotype" panose="02040502050505030304" pitchFamily="18" charset="0"/>
                        </a:rPr>
                        <a:t>After April 1, 2024</a:t>
                      </a:r>
                    </a:p>
                  </a:txBody>
                  <a:tcPr/>
                </a:tc>
                <a:extLst>
                  <a:ext uri="{0D108BD9-81ED-4DB2-BD59-A6C34878D82A}">
                    <a16:rowId xmlns:a16="http://schemas.microsoft.com/office/drawing/2014/main" val="2145219872"/>
                  </a:ext>
                </a:extLst>
              </a:tr>
            </a:tbl>
          </a:graphicData>
        </a:graphic>
      </p:graphicFrame>
    </p:spTree>
    <p:extLst>
      <p:ext uri="{BB962C8B-B14F-4D97-AF65-F5344CB8AC3E}">
        <p14:creationId xmlns:p14="http://schemas.microsoft.com/office/powerpoint/2010/main" val="4142958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102197" y="1878862"/>
            <a:ext cx="7179013" cy="2554545"/>
          </a:xfrm>
          <a:prstGeom prst="rect">
            <a:avLst/>
          </a:prstGeom>
          <a:noFill/>
        </p:spPr>
        <p:txBody>
          <a:bodyPr wrap="square" rtlCol="0">
            <a:spAutoFit/>
          </a:bodyPr>
          <a:lstStyle/>
          <a:p>
            <a:r>
              <a:rPr lang="en-US" sz="8000" dirty="0">
                <a:latin typeface="Palatino Linotype" panose="02040502050505030304" pitchFamily="18" charset="0"/>
              </a:rPr>
              <a:t>Troop</a:t>
            </a:r>
          </a:p>
          <a:p>
            <a:r>
              <a:rPr lang="en-US" sz="8000" dirty="0">
                <a:latin typeface="Palatino Linotype" panose="02040502050505030304" pitchFamily="18" charset="0"/>
              </a:rPr>
              <a:t>Support</a:t>
            </a:r>
          </a:p>
        </p:txBody>
      </p:sp>
    </p:spTree>
    <p:extLst>
      <p:ext uri="{BB962C8B-B14F-4D97-AF65-F5344CB8AC3E}">
        <p14:creationId xmlns:p14="http://schemas.microsoft.com/office/powerpoint/2010/main" val="3341576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F9C4BC-56DC-4488-B537-88934E464BA5}"/>
              </a:ext>
            </a:extLst>
          </p:cNvPr>
          <p:cNvSpPr txBox="1"/>
          <p:nvPr/>
        </p:nvSpPr>
        <p:spPr>
          <a:xfrm>
            <a:off x="2071992" y="749029"/>
            <a:ext cx="6536987" cy="4143983"/>
          </a:xfrm>
          <a:prstGeom prst="rect">
            <a:avLst/>
          </a:prstGeom>
          <a:noFill/>
        </p:spPr>
        <p:txBody>
          <a:bodyPr wrap="square" rtlCol="0">
            <a:spAutoFit/>
          </a:bodyPr>
          <a:lstStyle/>
          <a:p>
            <a:endParaRPr lang="en-US"/>
          </a:p>
        </p:txBody>
      </p:sp>
      <p:sp>
        <p:nvSpPr>
          <p:cNvPr id="18" name="Text Box 2">
            <a:extLst>
              <a:ext uri="{FF2B5EF4-FFF2-40B4-BE49-F238E27FC236}">
                <a16:creationId xmlns:a16="http://schemas.microsoft.com/office/drawing/2014/main" id="{FF0157A1-4E06-42F0-AED4-F8BEBA111658}"/>
              </a:ext>
            </a:extLst>
          </p:cNvPr>
          <p:cNvSpPr txBox="1"/>
          <p:nvPr/>
        </p:nvSpPr>
        <p:spPr>
          <a:xfrm>
            <a:off x="140677" y="111511"/>
            <a:ext cx="11844996" cy="4502692"/>
          </a:xfrm>
          <a:prstGeom prst="rect">
            <a:avLst/>
          </a:prstGeom>
          <a:solidFill>
            <a:schemeClr val="accent3">
              <a:lumMod val="20000"/>
              <a:lumOff val="80000"/>
              <a:alpha val="0"/>
            </a:schemeClr>
          </a:solidFill>
          <a:ln w="571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3600" b="1" dirty="0">
                <a:solidFill>
                  <a:srgbClr val="00B050"/>
                </a:solidFill>
                <a:latin typeface="Palatino Linotype" panose="02040502050505030304" pitchFamily="18" charset="0"/>
                <a:ea typeface="Calibri" panose="020F0502020204030204" pitchFamily="34" charset="0"/>
                <a:cs typeface="Arial" panose="020B0604020202020204" pitchFamily="34" charset="0"/>
              </a:rPr>
              <a:t>Troop and Service Unit Finance Reports</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Troop Finance Reports</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The Troop Finance reports originally due June 30, 2024 , will now be due July 8</a:t>
            </a:r>
            <a:r>
              <a:rPr lang="en-US" sz="2000" baseline="30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th</a:t>
            </a: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 </a:t>
            </a: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and must include a copy of your May 2024 bank statement.</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Troop Finance Reports are completed in the Finance Tab of the VTK.</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Service Unit Finance Reports </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The report form will be due before July 8, 2024</a:t>
            </a:r>
          </a:p>
          <a:p>
            <a:pPr marL="0" marR="0" algn="ctr">
              <a:spcBef>
                <a:spcPts val="0"/>
              </a:spcBef>
              <a:spcAft>
                <a:spcPts val="0"/>
              </a:spcAft>
            </a:pPr>
            <a:endParaRPr lang="en-US" sz="16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spcBef>
                <a:spcPts val="0"/>
              </a:spcBef>
              <a:spcAft>
                <a:spcPts val="0"/>
              </a:spcAft>
            </a:pPr>
            <a:r>
              <a:rPr lang="en-US" sz="1600" dirty="0">
                <a:effectLst/>
                <a:latin typeface="Palatino Linotype" panose="02040502050505030304" pitchFamily="18" charset="0"/>
                <a:ea typeface="Calibri" panose="020F0502020204030204" pitchFamily="34" charset="0"/>
                <a:cs typeface="Arial" panose="020B060402020202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3" name="Text Box 2">
            <a:extLst>
              <a:ext uri="{FF2B5EF4-FFF2-40B4-BE49-F238E27FC236}">
                <a16:creationId xmlns:a16="http://schemas.microsoft.com/office/drawing/2014/main" id="{D587600E-9C6E-FFB1-D6EE-A38779B3ED8A}"/>
              </a:ext>
            </a:extLst>
          </p:cNvPr>
          <p:cNvSpPr txBox="1"/>
          <p:nvPr/>
        </p:nvSpPr>
        <p:spPr>
          <a:xfrm>
            <a:off x="200722" y="5184632"/>
            <a:ext cx="11873133" cy="1399734"/>
          </a:xfrm>
          <a:prstGeom prst="rect">
            <a:avLst/>
          </a:prstGeom>
          <a:solidFill>
            <a:schemeClr val="accent3">
              <a:lumMod val="20000"/>
              <a:lumOff val="80000"/>
              <a:alpha val="0"/>
            </a:schemeClr>
          </a:solidFill>
          <a:ln w="571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600" b="1" dirty="0">
                <a:solidFill>
                  <a:srgbClr val="00B050"/>
                </a:solidFill>
                <a:latin typeface="Palatino Linotype" panose="02040502050505030304" pitchFamily="18" charset="0"/>
                <a:ea typeface="Aptos" panose="020B0004020202020204" pitchFamily="34" charset="0"/>
                <a:cs typeface="Times New Roman" panose="02020603050405020304" pitchFamily="18" charset="0"/>
              </a:rPr>
              <a:t>Trainings</a:t>
            </a:r>
          </a:p>
          <a:p>
            <a:pPr marL="0" marR="0" algn="ctr">
              <a:lnSpc>
                <a:spcPct val="107000"/>
              </a:lnSpc>
              <a:spcBef>
                <a:spcPts val="0"/>
              </a:spcBef>
              <a:spcAft>
                <a:spcPts val="800"/>
              </a:spcAft>
            </a:pPr>
            <a:r>
              <a:rPr lang="en-US" sz="2800" dirty="0">
                <a:effectLst/>
                <a:latin typeface="Palatino Linotype" panose="02040502050505030304" pitchFamily="18" charset="0"/>
                <a:ea typeface="Aptos" panose="020B0004020202020204" pitchFamily="34" charset="0"/>
                <a:cs typeface="Aptos" panose="020B0004020202020204" pitchFamily="34" charset="0"/>
              </a:rPr>
              <a:t>Look for new Volunteer Training dates in August.</a:t>
            </a:r>
            <a:endParaRPr lang="en-US" sz="2800" dirty="0">
              <a:latin typeface="Palatino Linotype" panose="02040502050505030304" pitchFamily="18"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endParaRPr lang="en-US" sz="2800" dirty="0">
              <a:effectLst/>
              <a:latin typeface="Palatino Linotype" panose="0204050205050503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297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D6F65-0E30-4FF4-8DD1-26E44E9A7089}"/>
              </a:ext>
            </a:extLst>
          </p:cNvPr>
          <p:cNvSpPr/>
          <p:nvPr/>
        </p:nvSpPr>
        <p:spPr>
          <a:xfrm>
            <a:off x="1048042" y="560571"/>
            <a:ext cx="9959926" cy="5144998"/>
          </a:xfrm>
          <a:prstGeom prst="rect">
            <a:avLst/>
          </a:prstGeom>
        </p:spPr>
        <p:txBody>
          <a:bodyPr wrap="square" lIns="91440" tIns="45720" rIns="91440" bIns="45720" anchor="t">
            <a:spAutoFit/>
          </a:bodyPr>
          <a:lstStyle/>
          <a:p>
            <a:pPr marL="0" marR="0">
              <a:spcBef>
                <a:spcPts val="0"/>
              </a:spcBef>
              <a:spcAft>
                <a:spcPts val="0"/>
              </a:spcAft>
            </a:pPr>
            <a:r>
              <a:rPr lang="en-US" sz="4000" b="1" dirty="0">
                <a:solidFill>
                  <a:srgbClr val="00B050"/>
                </a:solidFill>
                <a:effectLst/>
                <a:latin typeface="Palatino Linotype" panose="02040502050505030304" pitchFamily="18" charset="0"/>
                <a:ea typeface="Aptos" panose="020B0004020202020204" pitchFamily="34" charset="0"/>
                <a:cs typeface="Aptos" panose="020B0004020202020204" pitchFamily="34" charset="0"/>
              </a:rPr>
              <a:t>Volunteer Toolkit </a:t>
            </a:r>
          </a:p>
          <a:p>
            <a:pPr marL="0" marR="3508375">
              <a:spcBef>
                <a:spcPts val="1000"/>
              </a:spcBef>
              <a:spcAft>
                <a:spcPts val="0"/>
              </a:spcAft>
            </a:pPr>
            <a:r>
              <a:rPr lang="en-US" sz="2800" b="1" u="sng"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July 1 </a:t>
            </a:r>
            <a:r>
              <a:rPr lang="en-US" sz="2800" u="sng"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 New Volunteers gain access. </a:t>
            </a:r>
            <a:endPar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endParaRPr>
          </a:p>
          <a:p>
            <a:pPr marL="0" marR="0">
              <a:spcBef>
                <a:spcPts val="0"/>
              </a:spcBef>
              <a:spcAft>
                <a:spcPts val="0"/>
              </a:spcAft>
            </a:pPr>
            <a:endPar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endParaRPr>
          </a:p>
          <a:p>
            <a:pPr marL="0" marR="0">
              <a:spcBef>
                <a:spcPts val="0"/>
              </a:spcBef>
              <a:spcAft>
                <a:spcPts val="0"/>
              </a:spcAft>
            </a:pPr>
            <a:r>
              <a:rPr lang="en-US" sz="2800" b="1"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July 15 </a:t>
            </a:r>
            <a:r>
              <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 MY24 Year Archived.  MY25 year opens.</a:t>
            </a:r>
          </a:p>
          <a:p>
            <a:pPr marL="0" marR="0">
              <a:spcBef>
                <a:spcPts val="0"/>
              </a:spcBef>
              <a:spcAft>
                <a:spcPts val="0"/>
              </a:spcAft>
            </a:pPr>
            <a:r>
              <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•Year Plans moved to Past Years</a:t>
            </a:r>
          </a:p>
          <a:p>
            <a:pPr marL="0" marR="0">
              <a:spcBef>
                <a:spcPts val="0"/>
              </a:spcBef>
              <a:spcAft>
                <a:spcPts val="0"/>
              </a:spcAft>
            </a:pPr>
            <a:r>
              <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•All Achievement &amp; Attendance data cleared. </a:t>
            </a:r>
            <a:r>
              <a:rPr lang="en-US" sz="2800" i="1"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Download ahead of time from the troop tab!</a:t>
            </a:r>
            <a:endPar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endParaRPr>
          </a:p>
          <a:p>
            <a:pPr marL="0" marR="0">
              <a:spcBef>
                <a:spcPts val="0"/>
              </a:spcBef>
              <a:spcAft>
                <a:spcPts val="0"/>
              </a:spcAft>
            </a:pPr>
            <a:r>
              <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 </a:t>
            </a:r>
          </a:p>
          <a:p>
            <a:pPr marL="0" marR="0">
              <a:spcBef>
                <a:spcPts val="0"/>
              </a:spcBef>
              <a:spcAft>
                <a:spcPts val="0"/>
              </a:spcAft>
            </a:pPr>
            <a:r>
              <a:rPr lang="en-US" sz="2800" b="1"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October 1 </a:t>
            </a:r>
            <a:r>
              <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rPr>
              <a:t>– Non-renewed members no longer have access. Renewing members are not affected.</a:t>
            </a:r>
          </a:p>
          <a:p>
            <a:pPr marL="0" marR="0">
              <a:spcBef>
                <a:spcPts val="0"/>
              </a:spcBef>
              <a:spcAft>
                <a:spcPts val="0"/>
              </a:spcAft>
            </a:pPr>
            <a:r>
              <a:rPr lang="en-US" sz="2800" dirty="0">
                <a:solidFill>
                  <a:srgbClr val="005540"/>
                </a:solidFill>
                <a:effectLst/>
                <a:latin typeface="Palatino Linotype" panose="02040502050505030304" pitchFamily="18" charset="0"/>
                <a:ea typeface="Aptos" panose="020B0004020202020204" pitchFamily="34" charset="0"/>
                <a:cs typeface="Aptos" panose="020B0004020202020204" pitchFamily="34" charset="0"/>
              </a:rPr>
              <a:t>•Finance Reports archived. </a:t>
            </a:r>
            <a:endParaRPr lang="en-US" sz="2800" dirty="0">
              <a:solidFill>
                <a:srgbClr val="000000"/>
              </a:solidFill>
              <a:effectLst/>
              <a:latin typeface="Palatino Linotype" panose="02040502050505030304" pitchFamily="18"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169053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CD3752-328C-D856-0EFD-5E8B09F22F9C}"/>
              </a:ext>
            </a:extLst>
          </p:cNvPr>
          <p:cNvPicPr>
            <a:picLocks noChangeAspect="1"/>
          </p:cNvPicPr>
          <p:nvPr/>
        </p:nvPicPr>
        <p:blipFill>
          <a:blip r:embed="rId2"/>
          <a:stretch>
            <a:fillRect/>
          </a:stretch>
        </p:blipFill>
        <p:spPr>
          <a:xfrm>
            <a:off x="6808764" y="3840549"/>
            <a:ext cx="5172222" cy="2918977"/>
          </a:xfrm>
          <a:prstGeom prst="rect">
            <a:avLst/>
          </a:prstGeom>
        </p:spPr>
      </p:pic>
      <p:pic>
        <p:nvPicPr>
          <p:cNvPr id="7" name="Picture 6" descr="A close-up of a card&#10;&#10;Description automatically generated">
            <a:extLst>
              <a:ext uri="{FF2B5EF4-FFF2-40B4-BE49-F238E27FC236}">
                <a16:creationId xmlns:a16="http://schemas.microsoft.com/office/drawing/2014/main" id="{21BD11BA-00CB-F153-B895-4B71BFEF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321" y="211874"/>
            <a:ext cx="8860825" cy="3159663"/>
          </a:xfrm>
          <a:prstGeom prst="rect">
            <a:avLst/>
          </a:prstGeom>
        </p:spPr>
      </p:pic>
      <p:sp>
        <p:nvSpPr>
          <p:cNvPr id="8" name="TextBox 7">
            <a:extLst>
              <a:ext uri="{FF2B5EF4-FFF2-40B4-BE49-F238E27FC236}">
                <a16:creationId xmlns:a16="http://schemas.microsoft.com/office/drawing/2014/main" id="{2A729F4D-F65E-506D-3F87-6F0D699ED144}"/>
              </a:ext>
            </a:extLst>
          </p:cNvPr>
          <p:cNvSpPr txBox="1"/>
          <p:nvPr/>
        </p:nvSpPr>
        <p:spPr>
          <a:xfrm>
            <a:off x="0" y="4121833"/>
            <a:ext cx="6344529" cy="2308324"/>
          </a:xfrm>
          <a:prstGeom prst="rect">
            <a:avLst/>
          </a:prstGeom>
          <a:noFill/>
        </p:spPr>
        <p:txBody>
          <a:bodyPr wrap="square" rtlCol="0">
            <a:spAutoFit/>
          </a:bodyPr>
          <a:lstStyle/>
          <a:p>
            <a:r>
              <a:rPr lang="en-US" sz="3200" b="1" u="sng" dirty="0">
                <a:solidFill>
                  <a:srgbClr val="FFC000"/>
                </a:solidFill>
                <a:latin typeface="Palatino Linotype" panose="02040502050505030304" pitchFamily="18" charset="0"/>
              </a:rPr>
              <a:t>Cheddar Up </a:t>
            </a:r>
            <a:r>
              <a:rPr lang="en-US" sz="2800" dirty="0">
                <a:latin typeface="Palatino Linotype" panose="02040502050505030304" pitchFamily="18" charset="0"/>
              </a:rPr>
              <a:t>Training/Information is available on our webpage </a:t>
            </a:r>
            <a:r>
              <a:rPr lang="en-US" sz="2800" dirty="0">
                <a:latin typeface="Palatino Linotype" panose="02040502050505030304" pitchFamily="18" charset="0"/>
                <a:hlinkClick r:id="rId4"/>
              </a:rPr>
              <a:t>www.gsnnj.org</a:t>
            </a:r>
            <a:endParaRPr lang="en-US" sz="2800" dirty="0">
              <a:latin typeface="Palatino Linotype" panose="02040502050505030304" pitchFamily="18" charset="0"/>
            </a:endParaRPr>
          </a:p>
          <a:p>
            <a:r>
              <a:rPr lang="en-US" sz="2800" dirty="0">
                <a:latin typeface="Palatino Linotype" panose="02040502050505030304" pitchFamily="18" charset="0"/>
              </a:rPr>
              <a:t>under our Members/For Volunteers/Volunteer Training Section</a:t>
            </a:r>
          </a:p>
        </p:txBody>
      </p:sp>
    </p:spTree>
    <p:extLst>
      <p:ext uri="{BB962C8B-B14F-4D97-AF65-F5344CB8AC3E}">
        <p14:creationId xmlns:p14="http://schemas.microsoft.com/office/powerpoint/2010/main" val="1423659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012987" y="1867711"/>
            <a:ext cx="7179013" cy="2554545"/>
          </a:xfrm>
          <a:prstGeom prst="rect">
            <a:avLst/>
          </a:prstGeom>
          <a:noFill/>
        </p:spPr>
        <p:txBody>
          <a:bodyPr wrap="square" rtlCol="0">
            <a:spAutoFit/>
          </a:bodyPr>
          <a:lstStyle/>
          <a:p>
            <a:r>
              <a:rPr lang="en-US" sz="8000" dirty="0">
                <a:latin typeface="Palatino Linotype" panose="02040502050505030304" pitchFamily="18" charset="0"/>
              </a:rPr>
              <a:t>Membership</a:t>
            </a:r>
          </a:p>
          <a:p>
            <a:r>
              <a:rPr lang="en-US" sz="8000" dirty="0">
                <a:latin typeface="Palatino Linotype" panose="02040502050505030304" pitchFamily="18" charset="0"/>
              </a:rPr>
              <a:t>Recruitment</a:t>
            </a:r>
          </a:p>
        </p:txBody>
      </p:sp>
    </p:spTree>
    <p:extLst>
      <p:ext uri="{BB962C8B-B14F-4D97-AF65-F5344CB8AC3E}">
        <p14:creationId xmlns:p14="http://schemas.microsoft.com/office/powerpoint/2010/main" val="212680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785ED-5BF0-C748-3BF0-DD1427E50290}"/>
              </a:ext>
            </a:extLst>
          </p:cNvPr>
          <p:cNvSpPr txBox="1"/>
          <p:nvPr/>
        </p:nvSpPr>
        <p:spPr>
          <a:xfrm>
            <a:off x="805069" y="1478436"/>
            <a:ext cx="3305017" cy="57861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Allendale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Boonton</a:t>
            </a: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Butler, Bloomingdale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Carlstadt/East Rutherford</a:t>
            </a: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Chatham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Cliffside Park, Fairview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Closter,Demarest</a:t>
            </a:r>
            <a:r>
              <a:rPr lang="en-US" dirty="0">
                <a:solidFill>
                  <a:srgbClr val="000000"/>
                </a:solidFill>
                <a:latin typeface="Palatino Linotype" panose="02040502050505030304" pitchFamily="18" charset="0"/>
              </a:rPr>
              <a:t>,</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Haworth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Cresskill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Dover, Victory Gardens</a:t>
            </a: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East Hanover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Elmwood Park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Englewood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Florham Park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Glen Rock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Hackensack, Maywood, Rochelle Park, South Hackensack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sp>
        <p:nvSpPr>
          <p:cNvPr id="8" name="TextBox 7">
            <a:extLst>
              <a:ext uri="{FF2B5EF4-FFF2-40B4-BE49-F238E27FC236}">
                <a16:creationId xmlns:a16="http://schemas.microsoft.com/office/drawing/2014/main" id="{31A47243-575F-9572-3F73-C98EBD54DAF4}"/>
              </a:ext>
            </a:extLst>
          </p:cNvPr>
          <p:cNvSpPr txBox="1"/>
          <p:nvPr/>
        </p:nvSpPr>
        <p:spPr>
          <a:xfrm>
            <a:off x="4248439" y="2073383"/>
            <a:ext cx="3486418" cy="4410805"/>
          </a:xfrm>
          <a:prstGeom prst="rect">
            <a:avLst/>
          </a:prstGeom>
          <a:noFill/>
          <a:ln>
            <a:noFill/>
          </a:ln>
        </p:spPr>
        <p:txBody>
          <a:bodyPr vert="horz" wrap="none"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Hackettstown/Allamuchy/</a:t>
            </a:r>
          </a:p>
          <a:p>
            <a:pPr marR="0" lvl="0" algn="l" defTabSz="914400" rtl="0" eaLnBrk="1" fontAlgn="auto" latinLnBrk="0" hangingPunct="1">
              <a:lnSpc>
                <a:spcPct val="100000"/>
              </a:lnSpc>
              <a:spcBef>
                <a:spcPts val="0"/>
              </a:spcBef>
              <a:spcAft>
                <a:spcPts val="0"/>
              </a:spcAft>
              <a:buClrTx/>
              <a:buSzTx/>
              <a:tabLst/>
              <a:defRPr/>
            </a:pPr>
            <a:r>
              <a:rPr lang="en-US" dirty="0">
                <a:solidFill>
                  <a:srgbClr val="000000"/>
                </a:solidFill>
                <a:latin typeface="Palatino Linotype" panose="02040502050505030304" pitchFamily="18" charset="0"/>
              </a:rPr>
              <a:t>      Great Meadows/Liberty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Hillsdale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Hopatcong,Glasser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Kinnelon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Lincoln Park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Long Hill(Gillette/ Stirling/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Millington)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Lyndhurst</a:t>
            </a: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Mendham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Mine Hill, Wharton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Montvale</a:t>
            </a:r>
            <a:endPar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Montville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Morris Plains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Morristown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Mount Olive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North Arlington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North Warren </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p:txBody>
      </p:sp>
      <p:sp>
        <p:nvSpPr>
          <p:cNvPr id="9" name="TextBox 8">
            <a:extLst>
              <a:ext uri="{FF2B5EF4-FFF2-40B4-BE49-F238E27FC236}">
                <a16:creationId xmlns:a16="http://schemas.microsoft.com/office/drawing/2014/main" id="{7F5E2294-C529-DBFC-2CC4-DA28FF5DF1A3}"/>
              </a:ext>
            </a:extLst>
          </p:cNvPr>
          <p:cNvSpPr txBox="1"/>
          <p:nvPr/>
        </p:nvSpPr>
        <p:spPr>
          <a:xfrm>
            <a:off x="2432115" y="274634"/>
            <a:ext cx="8144759" cy="914400"/>
          </a:xfrm>
          <a:prstGeom prst="rect">
            <a:avLst/>
          </a:prstGeom>
          <a:noFill/>
          <a:ln>
            <a:noFill/>
          </a:ln>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Palatino Linotype" panose="02040502050505030304"/>
                <a:ea typeface="+mn-ea"/>
                <a:cs typeface="+mn-cs"/>
              </a:rPr>
              <a:t>The following Service Units have reached 100%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Palatino Linotype" panose="02040502050505030304"/>
                <a:ea typeface="+mn-ea"/>
                <a:cs typeface="+mn-cs"/>
              </a:rPr>
              <a:t>of their Girl Membership Goal!</a:t>
            </a:r>
          </a:p>
        </p:txBody>
      </p:sp>
      <p:sp>
        <p:nvSpPr>
          <p:cNvPr id="20" name="TextBox 19">
            <a:extLst>
              <a:ext uri="{FF2B5EF4-FFF2-40B4-BE49-F238E27FC236}">
                <a16:creationId xmlns:a16="http://schemas.microsoft.com/office/drawing/2014/main" id="{1E774832-B30F-03CE-93D4-92CDD3D82BCD}"/>
              </a:ext>
            </a:extLst>
          </p:cNvPr>
          <p:cNvSpPr txBox="1"/>
          <p:nvPr/>
        </p:nvSpPr>
        <p:spPr>
          <a:xfrm>
            <a:off x="1420148" y="8290245"/>
            <a:ext cx="10554682" cy="313023"/>
          </a:xfrm>
          <a:prstGeom prst="rect">
            <a:avLst/>
          </a:prstGeom>
          <a:noFill/>
          <a:ln>
            <a:noFill/>
          </a:ln>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Palatino Linotype" panose="02040502050505030304"/>
                <a:ea typeface="+mn-ea"/>
                <a:cs typeface="+mn-cs"/>
              </a:rPr>
              <a:t>Contact your Membership Recruitment Manager for your membership goal and recruitment materials</a:t>
            </a:r>
            <a:endParaRPr kumimoji="0" lang="en-US" sz="1600" b="0" i="0" u="none" strike="noStrike" kern="1200" cap="none" spc="0" normalizeH="0" baseline="0" noProof="0" dirty="0">
              <a:ln>
                <a:noFill/>
              </a:ln>
              <a:solidFill>
                <a:srgbClr val="0070C0"/>
              </a:solidFill>
              <a:effectLst/>
              <a:uLnTx/>
              <a:uFillTx/>
              <a:latin typeface="Palatino Linotype" panose="02040502050505030304"/>
              <a:ea typeface="+mn-ea"/>
              <a:cs typeface="+mn-cs"/>
            </a:endParaRPr>
          </a:p>
        </p:txBody>
      </p:sp>
      <p:pic>
        <p:nvPicPr>
          <p:cNvPr id="19" name="Picture 18" descr="A congrats with confetti&#10;&#10;Description automatically generated">
            <a:extLst>
              <a:ext uri="{FF2B5EF4-FFF2-40B4-BE49-F238E27FC236}">
                <a16:creationId xmlns:a16="http://schemas.microsoft.com/office/drawing/2014/main" id="{30BE7677-E4FD-256F-1FA4-C2B0FB0192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675711">
            <a:off x="10122919" y="363164"/>
            <a:ext cx="1773229" cy="1603432"/>
          </a:xfrm>
          <a:prstGeom prst="rect">
            <a:avLst/>
          </a:prstGeom>
        </p:spPr>
      </p:pic>
      <p:sp>
        <p:nvSpPr>
          <p:cNvPr id="10" name="TextBox 9">
            <a:extLst>
              <a:ext uri="{FF2B5EF4-FFF2-40B4-BE49-F238E27FC236}">
                <a16:creationId xmlns:a16="http://schemas.microsoft.com/office/drawing/2014/main" id="{7A8DEA5B-FBC1-67B3-A462-400915DDA8C1}"/>
              </a:ext>
            </a:extLst>
          </p:cNvPr>
          <p:cNvSpPr txBox="1"/>
          <p:nvPr/>
        </p:nvSpPr>
        <p:spPr>
          <a:xfrm>
            <a:off x="7861017" y="2248242"/>
            <a:ext cx="3698279" cy="3100191"/>
          </a:xfrm>
          <a:prstGeom prst="rect">
            <a:avLst/>
          </a:prstGeom>
          <a:noFill/>
          <a:ln>
            <a:noFill/>
          </a:ln>
        </p:spPr>
        <p:txBody>
          <a:bodyPr vert="horz" wrap="none"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Palatino Linotype" panose="0204050205050503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Park Ridge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Passaic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Pequannock/Pompton Plains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Ramsey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Randolph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Ridgewood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River Vale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Roxbury, Mount Arlington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Rutherford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Saddle River/Upper Saddle River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Vernon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Waldwick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Palatino Linotype" panose="02040502050505030304" pitchFamily="18" charset="0"/>
              </a:rPr>
              <a:t>Wallkill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Wanaque, Haskell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West Milford/Hewitt/Newfoundland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Westwood, Twp of Washington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Woodcliff Lake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Wyckoff </a:t>
            </a:r>
          </a:p>
        </p:txBody>
      </p:sp>
      <p:pic>
        <p:nvPicPr>
          <p:cNvPr id="18" name="Picture 17" descr="A colorful text on a white background&#10;&#10;Description automatically generated">
            <a:extLst>
              <a:ext uri="{FF2B5EF4-FFF2-40B4-BE49-F238E27FC236}">
                <a16:creationId xmlns:a16="http://schemas.microsoft.com/office/drawing/2014/main" id="{9C047483-3031-6B31-A2F7-CFAFB8C1ED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6876" y="352425"/>
            <a:ext cx="2272729" cy="1278410"/>
          </a:xfrm>
          <a:prstGeom prst="rect">
            <a:avLst/>
          </a:prstGeom>
        </p:spPr>
      </p:pic>
    </p:spTree>
    <p:extLst>
      <p:ext uri="{BB962C8B-B14F-4D97-AF65-F5344CB8AC3E}">
        <p14:creationId xmlns:p14="http://schemas.microsoft.com/office/powerpoint/2010/main" val="2008913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11F7A3-A2B7-CE01-3225-EDD08A80CDA8}"/>
              </a:ext>
            </a:extLst>
          </p:cNvPr>
          <p:cNvSpPr>
            <a:spLocks noGrp="1"/>
          </p:cNvSpPr>
          <p:nvPr/>
        </p:nvSpPr>
        <p:spPr>
          <a:xfrm>
            <a:off x="6278666" y="1000664"/>
            <a:ext cx="5652625" cy="5029200"/>
          </a:xfrm>
          <a:prstGeom prst="rect">
            <a:avLst/>
          </a:prstGeom>
        </p:spPr>
        <p:txBody>
          <a:bodyPr vert="horz" lIns="121920" tIns="60960" rIns="121920" bIns="60960" rtlCol="0" anchor="ctr">
            <a:noAutofit/>
          </a:bodyPr>
          <a:lstStyle>
            <a:lvl1pPr algn="ctr" defTabSz="685783" rtl="0" eaLnBrk="1" latinLnBrk="0" hangingPunct="1">
              <a:lnSpc>
                <a:spcPct val="90000"/>
              </a:lnSpc>
              <a:spcBef>
                <a:spcPct val="0"/>
              </a:spcBef>
              <a:buNone/>
              <a:defRPr sz="2400" b="0" i="0" kern="1200">
                <a:solidFill>
                  <a:schemeClr val="tx1"/>
                </a:solidFill>
                <a:latin typeface="Girl Scout Display Light" panose="02020003000000000000" pitchFamily="18" charset="0"/>
                <a:ea typeface="+mj-ea"/>
                <a:cs typeface="+mj-cs"/>
              </a:defRPr>
            </a:lvl1pPr>
          </a:lstStyle>
          <a:p>
            <a:pPr defTabSz="914354"/>
            <a:endParaRPr lang="en-US" sz="3200" dirty="0">
              <a:solidFill>
                <a:srgbClr val="000000"/>
              </a:solidFill>
              <a:latin typeface="Palatino Linotype" panose="020405020505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102C94EB-46EB-3CAB-C53E-3F919476F97A}"/>
              </a:ext>
            </a:extLst>
          </p:cNvPr>
          <p:cNvSpPr txBox="1"/>
          <p:nvPr/>
        </p:nvSpPr>
        <p:spPr>
          <a:xfrm>
            <a:off x="6275641" y="2253"/>
            <a:ext cx="6074014" cy="6599755"/>
          </a:xfrm>
          <a:prstGeom prst="rect">
            <a:avLst/>
          </a:prstGeom>
          <a:noFill/>
        </p:spPr>
        <p:txBody>
          <a:bodyPr wrap="square" lIns="91440" tIns="45720" rIns="91440" bIns="45720" anchor="t">
            <a:spAutoFit/>
          </a:bodyPr>
          <a:lstStyle/>
          <a:p>
            <a:pPr marL="635" marR="0" indent="0">
              <a:lnSpc>
                <a:spcPct val="107000"/>
              </a:lnSpc>
              <a:spcBef>
                <a:spcPts val="0"/>
              </a:spcBef>
              <a:spcAft>
                <a:spcPts val="0"/>
              </a:spcAft>
            </a:pPr>
            <a:endParaRPr lang="en-US" b="1" dirty="0">
              <a:latin typeface="Palatino Linotype" panose="02040502050505030304" pitchFamily="18" charset="0"/>
              <a:ea typeface="Trefoil Sans"/>
              <a:cs typeface="Arial" panose="020B0604020202020204" pitchFamily="34" charset="0"/>
            </a:endParaRPr>
          </a:p>
          <a:p>
            <a:pPr marL="635" marR="0" indent="0">
              <a:lnSpc>
                <a:spcPct val="107000"/>
              </a:lnSpc>
              <a:spcBef>
                <a:spcPts val="0"/>
              </a:spcBef>
              <a:spcAft>
                <a:spcPts val="0"/>
              </a:spcAft>
            </a:pPr>
            <a:r>
              <a:rPr lang="en-US" b="1" dirty="0">
                <a:effectLst/>
                <a:latin typeface="Palatino Linotype"/>
                <a:ea typeface="Trefoil Sans"/>
                <a:cs typeface="Arial"/>
              </a:rPr>
              <a:t>GIRL SCOUT PROMISE</a:t>
            </a:r>
            <a:endParaRPr lang="en-US" dirty="0">
              <a:latin typeface="Palatino Linotype" panose="02040502050505030304" pitchFamily="18" charset="0"/>
              <a:ea typeface="Trefoil Sans"/>
              <a:cs typeface="Arial" panose="020B0604020202020204" pitchFamily="34" charset="0"/>
            </a:endParaRPr>
          </a:p>
          <a:p>
            <a:pPr marL="635">
              <a:lnSpc>
                <a:spcPct val="107000"/>
              </a:lnSpc>
            </a:pPr>
            <a:endParaRPr lang="en-US" b="1" dirty="0">
              <a:solidFill>
                <a:srgbClr val="000000"/>
              </a:solidFill>
              <a:latin typeface="Palatino Linotype"/>
              <a:ea typeface="Trefoil Sans"/>
              <a:cs typeface="Arial"/>
            </a:endParaRP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On my honor, I will try:</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To serve God and my country,</a:t>
            </a:r>
          </a:p>
          <a:p>
            <a:pPr marL="635">
              <a:lnSpc>
                <a:spcPct val="107000"/>
              </a:lnSpc>
            </a:pPr>
            <a:r>
              <a:rPr lang="en-US" dirty="0">
                <a:solidFill>
                  <a:srgbClr val="181717"/>
                </a:solidFill>
                <a:effectLst/>
                <a:latin typeface="Palatino Linotype"/>
                <a:ea typeface="Trefoil Sans"/>
                <a:cs typeface="Arial"/>
              </a:rPr>
              <a:t>To help people at all times,</a:t>
            </a:r>
            <a:r>
              <a:rPr lang="en-US" dirty="0">
                <a:solidFill>
                  <a:srgbClr val="181717"/>
                </a:solidFill>
                <a:latin typeface="Palatino Linotype"/>
                <a:ea typeface="Trefoil Sans"/>
                <a:cs typeface="Arial"/>
              </a:rPr>
              <a:t> </a:t>
            </a:r>
            <a:endParaRPr lang="en-US" dirty="0">
              <a:solidFill>
                <a:srgbClr val="181717"/>
              </a:solidFill>
              <a:effectLst/>
              <a:latin typeface="Palatino Linotype" panose="02040502050505030304" pitchFamily="18" charset="0"/>
              <a:ea typeface="Trefoil Sans"/>
              <a:cs typeface="Arial" panose="020B0604020202020204" pitchFamily="34" charset="0"/>
            </a:endParaRP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And to live by the Girl Scout Law.</a:t>
            </a:r>
            <a:endParaRPr lang="en-US" dirty="0">
              <a:solidFill>
                <a:srgbClr val="181717"/>
              </a:solidFill>
              <a:latin typeface="Palatino Linotype"/>
              <a:ea typeface="Trefoil Sans"/>
              <a:cs typeface="Arial"/>
            </a:endParaRPr>
          </a:p>
          <a:p>
            <a:pPr marL="635" marR="0" indent="0">
              <a:lnSpc>
                <a:spcPct val="107000"/>
              </a:lnSpc>
              <a:spcBef>
                <a:spcPts val="0"/>
              </a:spcBef>
              <a:spcAft>
                <a:spcPts val="0"/>
              </a:spcAft>
            </a:pPr>
            <a:endParaRPr lang="en-US" b="1" dirty="0">
              <a:effectLst/>
              <a:latin typeface="Palatino Linotype" panose="02040502050505030304" pitchFamily="18" charset="0"/>
              <a:ea typeface="Trefoil Sans Cond"/>
              <a:cs typeface="Arial" panose="020B0604020202020204" pitchFamily="34" charset="0"/>
            </a:endParaRPr>
          </a:p>
          <a:p>
            <a:pPr marL="635" marR="0" indent="0">
              <a:lnSpc>
                <a:spcPct val="107000"/>
              </a:lnSpc>
              <a:spcBef>
                <a:spcPts val="0"/>
              </a:spcBef>
              <a:spcAft>
                <a:spcPts val="0"/>
              </a:spcAft>
            </a:pPr>
            <a:r>
              <a:rPr lang="en-US" b="1" dirty="0">
                <a:effectLst/>
                <a:latin typeface="Palatino Linotype"/>
                <a:ea typeface="Trefoil Sans Cond"/>
                <a:cs typeface="Arial"/>
              </a:rPr>
              <a:t>GIRL SCOUT LAW</a:t>
            </a:r>
          </a:p>
          <a:p>
            <a:pPr marL="635">
              <a:lnSpc>
                <a:spcPct val="107000"/>
              </a:lnSpc>
            </a:pPr>
            <a:endParaRPr lang="en-US" b="1" dirty="0">
              <a:solidFill>
                <a:srgbClr val="000000"/>
              </a:solidFill>
              <a:latin typeface="Palatino Linotype"/>
              <a:ea typeface="Trefoil Sans"/>
              <a:cs typeface="Arial"/>
            </a:endParaRP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I will do my best to be</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honest and fair,</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friendly and helpful,</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considerate and caring,</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courageous and strong, and</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responsible for what I say and do,</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and to</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respect myself and others,</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respect authority</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use resources wisely,</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make the world a better place, and</a:t>
            </a:r>
          </a:p>
          <a:p>
            <a:pPr marL="635" marR="0" indent="0">
              <a:lnSpc>
                <a:spcPct val="107000"/>
              </a:lnSpc>
              <a:spcBef>
                <a:spcPts val="0"/>
              </a:spcBef>
              <a:spcAft>
                <a:spcPts val="0"/>
              </a:spcAft>
            </a:pPr>
            <a:r>
              <a:rPr lang="en-US" dirty="0">
                <a:solidFill>
                  <a:srgbClr val="181717"/>
                </a:solidFill>
                <a:effectLst/>
                <a:latin typeface="Palatino Linotype"/>
                <a:ea typeface="Trefoil Sans"/>
                <a:cs typeface="Arial"/>
              </a:rPr>
              <a:t>be a sister to every Girl Scout</a:t>
            </a:r>
            <a:r>
              <a:rPr lang="en-US" sz="1600" dirty="0">
                <a:solidFill>
                  <a:srgbClr val="181717"/>
                </a:solidFill>
                <a:effectLst/>
                <a:latin typeface="Palatino Linotype"/>
                <a:ea typeface="Trefoil Sans"/>
                <a:cs typeface="Arial"/>
              </a:rPr>
              <a:t>.</a:t>
            </a:r>
            <a:endParaRPr lang="en-US" sz="1600" dirty="0">
              <a:solidFill>
                <a:srgbClr val="181717"/>
              </a:solidFill>
              <a:effectLst/>
              <a:latin typeface="Palatino Linotype"/>
              <a:ea typeface="Trefoil Sans Cond"/>
              <a:cs typeface="Arial"/>
            </a:endParaRPr>
          </a:p>
        </p:txBody>
      </p:sp>
      <p:sp>
        <p:nvSpPr>
          <p:cNvPr id="4" name="TextBox 3">
            <a:extLst>
              <a:ext uri="{FF2B5EF4-FFF2-40B4-BE49-F238E27FC236}">
                <a16:creationId xmlns:a16="http://schemas.microsoft.com/office/drawing/2014/main" id="{F3D66225-2CF4-426B-C930-E8E565380CD0}"/>
              </a:ext>
            </a:extLst>
          </p:cNvPr>
          <p:cNvSpPr txBox="1"/>
          <p:nvPr/>
        </p:nvSpPr>
        <p:spPr>
          <a:xfrm>
            <a:off x="403933" y="3577055"/>
            <a:ext cx="3635828" cy="2585323"/>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dirty="0"/>
              <a:t>PLEDGE OF ALLEGIANCE​</a:t>
            </a:r>
          </a:p>
          <a:p>
            <a:endParaRPr lang="en-US" b="1" dirty="0"/>
          </a:p>
          <a:p>
            <a:r>
              <a:rPr lang="en-US" dirty="0"/>
              <a:t>I pledge allegiance to the flag​</a:t>
            </a:r>
          </a:p>
          <a:p>
            <a:r>
              <a:rPr lang="en-US" dirty="0"/>
              <a:t>of the United States of America​</a:t>
            </a:r>
          </a:p>
          <a:p>
            <a:r>
              <a:rPr lang="en-US" dirty="0"/>
              <a:t>and to the Republic for which it stands​</a:t>
            </a:r>
          </a:p>
          <a:p>
            <a:r>
              <a:rPr lang="en-US" dirty="0"/>
              <a:t>one Nation, under God, indivisible​</a:t>
            </a:r>
          </a:p>
          <a:p>
            <a:r>
              <a:rPr lang="en-US" dirty="0"/>
              <a:t>with liberty and justice for all.</a:t>
            </a:r>
          </a:p>
        </p:txBody>
      </p:sp>
      <p:pic>
        <p:nvPicPr>
          <p:cNvPr id="2" name="Picture 1" descr="A group of girls standing next to a person&#10;&#10;Description automatically generated">
            <a:extLst>
              <a:ext uri="{FF2B5EF4-FFF2-40B4-BE49-F238E27FC236}">
                <a16:creationId xmlns:a16="http://schemas.microsoft.com/office/drawing/2014/main" id="{9AB0B3AA-2D95-1DE4-AA07-51DAD5DA6A3E}"/>
              </a:ext>
            </a:extLst>
          </p:cNvPr>
          <p:cNvPicPr>
            <a:picLocks noChangeAspect="1"/>
          </p:cNvPicPr>
          <p:nvPr/>
        </p:nvPicPr>
        <p:blipFill>
          <a:blip r:embed="rId2"/>
          <a:stretch>
            <a:fillRect/>
          </a:stretch>
        </p:blipFill>
        <p:spPr>
          <a:xfrm>
            <a:off x="117367" y="369385"/>
            <a:ext cx="6096000" cy="2694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3959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82C0F7-A23A-DF62-766F-4ECF51D78551}"/>
              </a:ext>
            </a:extLst>
          </p:cNvPr>
          <p:cNvSpPr txBox="1"/>
          <p:nvPr/>
        </p:nvSpPr>
        <p:spPr>
          <a:xfrm>
            <a:off x="6659879" y="274320"/>
            <a:ext cx="4893211" cy="6124754"/>
          </a:xfrm>
          <a:prstGeom prst="rect">
            <a:avLst/>
          </a:prstGeom>
          <a:noFill/>
        </p:spPr>
        <p:txBody>
          <a:bodyPr wrap="square">
            <a:spAutoFit/>
          </a:bodyPr>
          <a:lstStyle/>
          <a:p>
            <a:r>
              <a:rPr lang="en-US" sz="2800" dirty="0">
                <a:effectLst/>
                <a:latin typeface="Palatino Linotype" panose="02040502050505030304" pitchFamily="18" charset="0"/>
                <a:ea typeface="Times New Roman" panose="02020603050405020304" pitchFamily="18" charset="0"/>
                <a:cs typeface="Aptos" panose="020B0004020202020204" pitchFamily="34" charset="0"/>
              </a:rPr>
              <a:t>Recruitment plans are underway for new troops at all levels for the 2024/25 membership year. </a:t>
            </a:r>
          </a:p>
          <a:p>
            <a:endParaRPr lang="en-US" sz="2800" dirty="0">
              <a:effectLst/>
              <a:latin typeface="Palatino Linotype" panose="02040502050505030304" pitchFamily="18" charset="0"/>
              <a:ea typeface="Times New Roman" panose="02020603050405020304" pitchFamily="18" charset="0"/>
              <a:cs typeface="Aptos" panose="020B0004020202020204" pitchFamily="34" charset="0"/>
            </a:endParaRPr>
          </a:p>
          <a:p>
            <a:r>
              <a:rPr lang="en-US" sz="2800" dirty="0">
                <a:effectLst/>
                <a:latin typeface="Palatino Linotype" panose="02040502050505030304" pitchFamily="18" charset="0"/>
                <a:ea typeface="Times New Roman" panose="02020603050405020304" pitchFamily="18" charset="0"/>
                <a:cs typeface="Aptos" panose="020B0004020202020204" pitchFamily="34" charset="0"/>
              </a:rPr>
              <a:t>Please contact us if you plan to attend any back-to-school nights, town days, county fairs, cultural celebrations or other community events. </a:t>
            </a:r>
          </a:p>
          <a:p>
            <a:endParaRPr lang="en-US" sz="2800" dirty="0">
              <a:latin typeface="Palatino Linotype" panose="02040502050505030304" pitchFamily="18" charset="0"/>
              <a:ea typeface="Times New Roman" panose="02020603050405020304" pitchFamily="18" charset="0"/>
              <a:cs typeface="Aptos" panose="020B0004020202020204" pitchFamily="34" charset="0"/>
            </a:endParaRPr>
          </a:p>
          <a:p>
            <a:r>
              <a:rPr lang="en-US" sz="2800" dirty="0">
                <a:effectLst/>
                <a:latin typeface="Palatino Linotype" panose="02040502050505030304" pitchFamily="18" charset="0"/>
                <a:ea typeface="Times New Roman" panose="02020603050405020304" pitchFamily="18" charset="0"/>
                <a:cs typeface="Aptos" panose="020B0004020202020204" pitchFamily="34" charset="0"/>
              </a:rPr>
              <a:t>We can help promote these and provide materials if needed.</a:t>
            </a:r>
            <a:endParaRPr lang="en-US" sz="2800" dirty="0"/>
          </a:p>
        </p:txBody>
      </p:sp>
      <p:pic>
        <p:nvPicPr>
          <p:cNvPr id="6" name="Picture 5" descr="A collage of girls sitting on grass&#10;&#10;Description automatically generated">
            <a:extLst>
              <a:ext uri="{FF2B5EF4-FFF2-40B4-BE49-F238E27FC236}">
                <a16:creationId xmlns:a16="http://schemas.microsoft.com/office/drawing/2014/main" id="{D9199BA3-C402-708D-C81E-D40507E6B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06432"/>
            <a:ext cx="5903369" cy="5881007"/>
          </a:xfrm>
          <a:prstGeom prst="rect">
            <a:avLst/>
          </a:prstGeom>
        </p:spPr>
      </p:pic>
    </p:spTree>
    <p:extLst>
      <p:ext uri="{BB962C8B-B14F-4D97-AF65-F5344CB8AC3E}">
        <p14:creationId xmlns:p14="http://schemas.microsoft.com/office/powerpoint/2010/main" val="2261290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5847C7-550C-CCEA-040B-DA28B16BEE15}"/>
              </a:ext>
            </a:extLst>
          </p:cNvPr>
          <p:cNvSpPr txBox="1"/>
          <p:nvPr/>
        </p:nvSpPr>
        <p:spPr>
          <a:xfrm>
            <a:off x="6659880" y="162513"/>
            <a:ext cx="5364480" cy="6001643"/>
          </a:xfrm>
          <a:prstGeom prst="rect">
            <a:avLst/>
          </a:prstGeom>
          <a:noFill/>
        </p:spPr>
        <p:txBody>
          <a:bodyPr wrap="square">
            <a:spAutoFit/>
          </a:bodyPr>
          <a:lstStyle/>
          <a:p>
            <a:pPr marR="0" lvl="0">
              <a:spcBef>
                <a:spcPts val="0"/>
              </a:spcBef>
              <a:spcAft>
                <a:spcPts val="0"/>
              </a:spcAf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The first Girl Scout Experience Boxes for new Daisy troops start shipping in August. </a:t>
            </a:r>
          </a:p>
          <a:p>
            <a:pPr marR="0" lvl="0">
              <a:spcBef>
                <a:spcPts val="0"/>
              </a:spcBef>
              <a:spcAft>
                <a:spcPts val="0"/>
              </a:spcAf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Please see the FAQ’s page here: </a:t>
            </a:r>
            <a:r>
              <a:rPr lang="en-US" sz="2400" u="sng" dirty="0">
                <a:solidFill>
                  <a:srgbClr val="467886"/>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2"/>
              </a:rPr>
              <a:t>Girl Scout Experience Box for Daisies</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or contact us for a reminder of how new Daisy troops qualify for this complimentary resource.</a:t>
            </a:r>
          </a:p>
          <a:p>
            <a:pPr marR="0" lvl="0">
              <a:spcBef>
                <a:spcPts val="0"/>
              </a:spcBef>
              <a:spcAft>
                <a:spcPts val="0"/>
              </a:spcAft>
            </a:pPr>
            <a:endParaRPr lang="en-US" sz="2400" dirty="0">
              <a:effectLst/>
              <a:latin typeface="Palatino Linotype" panose="02040502050505030304" pitchFamily="18" charset="0"/>
              <a:ea typeface="Aptos" panose="020B0004020202020204" pitchFamily="34" charset="0"/>
              <a:cs typeface="Times New Roman" panose="02020603050405020304" pitchFamily="18" charset="0"/>
            </a:endParaRPr>
          </a:p>
          <a:p>
            <a:pPr marR="0" lvl="0">
              <a:spcBef>
                <a:spcPts val="0"/>
              </a:spcBef>
              <a:spcAft>
                <a:spcPts val="0"/>
              </a:spcAf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Samples of the Girl Scout Experience Box are available for SUs to use at their own local recruitments. </a:t>
            </a:r>
          </a:p>
          <a:p>
            <a:pPr marR="0" lvl="0">
              <a:spcBef>
                <a:spcPts val="0"/>
              </a:spcBef>
              <a:spcAft>
                <a:spcPts val="0"/>
              </a:spcAft>
            </a:pPr>
            <a:endParaRPr lang="en-US" sz="2400" dirty="0">
              <a:latin typeface="Palatino Linotype" panose="02040502050505030304" pitchFamily="18"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Please contact your Membership Recruitment Manager to arrange pickup / drop off.</a:t>
            </a:r>
            <a:endParaRPr lang="en-US" sz="2400" dirty="0">
              <a:effectLst/>
              <a:latin typeface="Palatino Linotype" panose="02040502050505030304" pitchFamily="18" charset="0"/>
              <a:ea typeface="Aptos" panose="020B0004020202020204" pitchFamily="34" charset="0"/>
              <a:cs typeface="Times New Roman" panose="02020603050405020304" pitchFamily="18" charset="0"/>
            </a:endParaRPr>
          </a:p>
        </p:txBody>
      </p:sp>
      <p:pic>
        <p:nvPicPr>
          <p:cNvPr id="6" name="Picture 5" descr="A box with craft supplies on a table&#10;&#10;Description automatically generated">
            <a:extLst>
              <a:ext uri="{FF2B5EF4-FFF2-40B4-BE49-F238E27FC236}">
                <a16:creationId xmlns:a16="http://schemas.microsoft.com/office/drawing/2014/main" id="{A669E969-E959-B18D-55E4-943498B21E6F}"/>
              </a:ext>
            </a:extLst>
          </p:cNvPr>
          <p:cNvPicPr>
            <a:picLocks noChangeAspect="1"/>
          </p:cNvPicPr>
          <p:nvPr/>
        </p:nvPicPr>
        <p:blipFill>
          <a:blip r:embed="rId3"/>
          <a:stretch>
            <a:fillRect/>
          </a:stretch>
        </p:blipFill>
        <p:spPr>
          <a:xfrm>
            <a:off x="518160" y="685800"/>
            <a:ext cx="5455920" cy="5476206"/>
          </a:xfrm>
          <a:prstGeom prst="rect">
            <a:avLst/>
          </a:prstGeom>
        </p:spPr>
      </p:pic>
    </p:spTree>
    <p:extLst>
      <p:ext uri="{BB962C8B-B14F-4D97-AF65-F5344CB8AC3E}">
        <p14:creationId xmlns:p14="http://schemas.microsoft.com/office/powerpoint/2010/main" val="312599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5E88A7-60F9-96AA-A4AB-C0FDF0DFC485}"/>
              </a:ext>
            </a:extLst>
          </p:cNvPr>
          <p:cNvSpPr txBox="1"/>
          <p:nvPr/>
        </p:nvSpPr>
        <p:spPr>
          <a:xfrm>
            <a:off x="5945776" y="3283131"/>
            <a:ext cx="5974081" cy="1200329"/>
          </a:xfrm>
          <a:prstGeom prst="rect">
            <a:avLst/>
          </a:prstGeom>
          <a:noFill/>
        </p:spPr>
        <p:txBody>
          <a:bodyPr wrap="square">
            <a:spAutoFit/>
          </a:bodyPr>
          <a:lstStyle/>
          <a:p>
            <a:pPr marR="0" lvl="0">
              <a:spcBef>
                <a:spcPts val="0"/>
              </a:spcBef>
              <a:spcAft>
                <a:spcPts val="0"/>
              </a:spcAft>
            </a:pP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Editable recruitment flyers are available on the website here: </a:t>
            </a:r>
            <a:r>
              <a:rPr lang="en-US" sz="1800" u="sng" dirty="0">
                <a:solidFill>
                  <a:srgbClr val="467886"/>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2"/>
              </a:rPr>
              <a:t>Volunteer Essentials - Promoting Girl Scouts</a:t>
            </a: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 or you can contact your MRM to request flyers and any other materials you need to support your recruitment efforts.</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F063D71-7656-B356-DB03-B2D7D494F4E6}"/>
              </a:ext>
            </a:extLst>
          </p:cNvPr>
          <p:cNvSpPr txBox="1"/>
          <p:nvPr/>
        </p:nvSpPr>
        <p:spPr>
          <a:xfrm>
            <a:off x="5952980" y="4928941"/>
            <a:ext cx="6239020" cy="1446550"/>
          </a:xfrm>
          <a:prstGeom prst="rect">
            <a:avLst/>
          </a:prstGeom>
          <a:noFill/>
        </p:spPr>
        <p:txBody>
          <a:bodyPr wrap="square">
            <a:spAutoFit/>
          </a:bodyPr>
          <a:lstStyle/>
          <a:p>
            <a:pPr marR="0" lvl="0">
              <a:spcBef>
                <a:spcPts val="0"/>
              </a:spcBef>
              <a:spcAft>
                <a:spcPts val="0"/>
              </a:spcAft>
            </a:pP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Please look out for more information about Daisy Days in September and October.</a:t>
            </a:r>
          </a:p>
          <a:p>
            <a:pPr marR="0" lvl="0">
              <a:spcBef>
                <a:spcPts val="0"/>
              </a:spcBef>
              <a:spcAft>
                <a:spcPts val="0"/>
              </a:spcAft>
            </a:pP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1800" dirty="0">
                <a:effectLst/>
                <a:latin typeface="Palatino Linotype" panose="02040502050505030304" pitchFamily="18" charset="0"/>
                <a:ea typeface="Times New Roman" panose="02020603050405020304" pitchFamily="18" charset="0"/>
                <a:cs typeface="Times New Roman" panose="02020603050405020304" pitchFamily="18" charset="0"/>
              </a:rPr>
              <a:t>Thank you for all you have done this past year, and we look forward to a great 2024/25 membership year!</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3A255A6-4D4A-56DC-42F7-E2659BAAA15F}"/>
              </a:ext>
            </a:extLst>
          </p:cNvPr>
          <p:cNvSpPr txBox="1"/>
          <p:nvPr/>
        </p:nvSpPr>
        <p:spPr>
          <a:xfrm>
            <a:off x="6035040" y="539931"/>
            <a:ext cx="5703570" cy="2308324"/>
          </a:xfrm>
          <a:prstGeom prst="rect">
            <a:avLst/>
          </a:prstGeom>
          <a:noFill/>
        </p:spPr>
        <p:txBody>
          <a:bodyPr wrap="square">
            <a:spAutoFit/>
          </a:bodyPr>
          <a:lstStyle/>
          <a:p>
            <a:pPr marL="0" marR="0">
              <a:spcBef>
                <a:spcPts val="0"/>
              </a:spcBef>
              <a:spcAft>
                <a:spcPts val="0"/>
              </a:spcAft>
            </a:pPr>
            <a:r>
              <a:rPr lang="en-US" sz="1800" dirty="0">
                <a:effectLst/>
                <a:latin typeface="Palatino Linotype" panose="02040502050505030304" pitchFamily="18" charset="0"/>
                <a:ea typeface="Aptos" panose="020B0004020202020204" pitchFamily="34" charset="0"/>
                <a:cs typeface="Aptos" panose="020B0004020202020204" pitchFamily="34" charset="0"/>
              </a:rPr>
              <a:t>MLB Go Play kits will be shipped to qualifying Daisy troops on July 10. Troops will automatically be added to the shipment list once they have four registered Daisies in their troop. </a:t>
            </a:r>
          </a:p>
          <a:p>
            <a:pPr marL="0" marR="0">
              <a:spcBef>
                <a:spcPts val="0"/>
              </a:spcBef>
              <a:spcAft>
                <a:spcPts val="0"/>
              </a:spcAft>
            </a:pPr>
            <a:r>
              <a:rPr lang="en-US" sz="1800" dirty="0">
                <a:effectLst/>
                <a:latin typeface="Palatino Linotype" panose="02040502050505030304" pitchFamily="18" charset="0"/>
                <a:ea typeface="Aptos" panose="020B0004020202020204" pitchFamily="34" charset="0"/>
                <a:cs typeface="Aptos" panose="020B0004020202020204" pitchFamily="34" charset="0"/>
              </a:rPr>
              <a:t>We will be contacting new troops to remind them of the exact requirements and shipping deadline. </a:t>
            </a:r>
          </a:p>
          <a:p>
            <a:pPr marL="0" marR="0">
              <a:spcBef>
                <a:spcPts val="0"/>
              </a:spcBef>
              <a:spcAft>
                <a:spcPts val="0"/>
              </a:spcAft>
            </a:pPr>
            <a:r>
              <a:rPr lang="en-US" sz="1800" dirty="0">
                <a:effectLst/>
                <a:latin typeface="Palatino Linotype" panose="02040502050505030304" pitchFamily="18" charset="0"/>
                <a:ea typeface="Aptos" panose="020B0004020202020204" pitchFamily="34" charset="0"/>
                <a:cs typeface="Aptos" panose="020B0004020202020204" pitchFamily="34" charset="0"/>
              </a:rPr>
              <a:t>Please reach out to Claire Crowder </a:t>
            </a:r>
            <a:r>
              <a:rPr lang="en-US" sz="1800" u="sng" dirty="0">
                <a:solidFill>
                  <a:srgbClr val="467886"/>
                </a:solidFill>
                <a:effectLst/>
                <a:latin typeface="Palatino Linotype" panose="02040502050505030304" pitchFamily="18" charset="0"/>
                <a:ea typeface="Aptos" panose="020B0004020202020204" pitchFamily="34" charset="0"/>
                <a:cs typeface="Aptos" panose="020B0004020202020204" pitchFamily="34" charset="0"/>
                <a:hlinkClick r:id="rId3"/>
              </a:rPr>
              <a:t>ccrowder@gsnnj.org</a:t>
            </a:r>
            <a:r>
              <a:rPr lang="en-US" sz="1800" dirty="0">
                <a:effectLst/>
                <a:latin typeface="Palatino Linotype" panose="02040502050505030304" pitchFamily="18" charset="0"/>
                <a:ea typeface="Aptos" panose="020B0004020202020204" pitchFamily="34" charset="0"/>
                <a:cs typeface="Aptos" panose="020B0004020202020204" pitchFamily="34" charset="0"/>
              </a:rPr>
              <a:t> if you have any questions.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 name="Picture 9" descr="A collage of girls in uniform&#10;&#10;Description automatically generated">
            <a:extLst>
              <a:ext uri="{FF2B5EF4-FFF2-40B4-BE49-F238E27FC236}">
                <a16:creationId xmlns:a16="http://schemas.microsoft.com/office/drawing/2014/main" id="{4097BB50-B661-3626-7E7E-B3C420099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 y="548640"/>
            <a:ext cx="5760720" cy="5760720"/>
          </a:xfrm>
          <a:prstGeom prst="rect">
            <a:avLst/>
          </a:prstGeom>
        </p:spPr>
      </p:pic>
    </p:spTree>
    <p:extLst>
      <p:ext uri="{BB962C8B-B14F-4D97-AF65-F5344CB8AC3E}">
        <p14:creationId xmlns:p14="http://schemas.microsoft.com/office/powerpoint/2010/main" val="864772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157953" y="1477418"/>
            <a:ext cx="7179013" cy="3785652"/>
          </a:xfrm>
          <a:prstGeom prst="rect">
            <a:avLst/>
          </a:prstGeom>
          <a:noFill/>
        </p:spPr>
        <p:txBody>
          <a:bodyPr wrap="square" rtlCol="0">
            <a:spAutoFit/>
          </a:bodyPr>
          <a:lstStyle/>
          <a:p>
            <a:r>
              <a:rPr lang="en-US" sz="8000" dirty="0">
                <a:latin typeface="Palatino Linotype" panose="02040502050505030304" pitchFamily="18" charset="0"/>
              </a:rPr>
              <a:t>Girl Scout Leadership</a:t>
            </a:r>
          </a:p>
          <a:p>
            <a:r>
              <a:rPr lang="en-US" sz="8000" dirty="0">
                <a:latin typeface="Palatino Linotype" panose="02040502050505030304" pitchFamily="18" charset="0"/>
              </a:rPr>
              <a:t>Experience</a:t>
            </a:r>
          </a:p>
        </p:txBody>
      </p:sp>
    </p:spTree>
    <p:extLst>
      <p:ext uri="{BB962C8B-B14F-4D97-AF65-F5344CB8AC3E}">
        <p14:creationId xmlns:p14="http://schemas.microsoft.com/office/powerpoint/2010/main" val="337192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D5045-88ED-44B7-E1F1-4776E36795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1CCDB-B024-8747-B233-CAD1CBC7A901}" type="slidenum">
              <a:rPr kumimoji="0" lang="en-US" sz="800" b="0" i="0" u="none" strike="noStrike" kern="1200" cap="none" spc="0" normalizeH="0" baseline="0" noProof="0" smtClean="0">
                <a:ln>
                  <a:noFill/>
                </a:ln>
                <a:solidFill>
                  <a:srgbClr val="000000"/>
                </a:solidFill>
                <a:effectLst/>
                <a:uLnTx/>
                <a:uFillTx/>
                <a:latin typeface="Girl Scout Text Book" panose="02020003000000000000"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Title 2">
            <a:extLst>
              <a:ext uri="{FF2B5EF4-FFF2-40B4-BE49-F238E27FC236}">
                <a16:creationId xmlns:a16="http://schemas.microsoft.com/office/drawing/2014/main" id="{5C5F6BF9-7AF1-ED86-134E-02D177D69BE7}"/>
              </a:ext>
            </a:extLst>
          </p:cNvPr>
          <p:cNvSpPr>
            <a:spLocks noGrp="1"/>
          </p:cNvSpPr>
          <p:nvPr>
            <p:ph type="title"/>
          </p:nvPr>
        </p:nvSpPr>
        <p:spPr>
          <a:xfrm>
            <a:off x="115117" y="210288"/>
            <a:ext cx="3824435" cy="6405713"/>
          </a:xfrm>
        </p:spPr>
        <p:txBody>
          <a:bodyPr/>
          <a:lstStyle/>
          <a:p>
            <a:pPr algn="ct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r>
              <a:rPr lang="en-US" sz="2800" b="1" dirty="0">
                <a:solidFill>
                  <a:schemeClr val="bg1"/>
                </a:solidFill>
                <a:latin typeface="+mn-lt"/>
              </a:rPr>
              <a:t>For more information email Program Director,</a:t>
            </a:r>
            <a:br>
              <a:rPr lang="en-US" sz="2800" b="1" dirty="0">
                <a:solidFill>
                  <a:schemeClr val="bg1"/>
                </a:solidFill>
                <a:latin typeface="+mn-lt"/>
              </a:rPr>
            </a:br>
            <a:r>
              <a:rPr lang="en-US" sz="2800" b="1" dirty="0">
                <a:solidFill>
                  <a:schemeClr val="bg1"/>
                </a:solidFill>
                <a:latin typeface="+mn-lt"/>
              </a:rPr>
              <a:t>Anjole King at </a:t>
            </a:r>
            <a:r>
              <a:rPr lang="en-US" sz="2800" b="1" dirty="0">
                <a:solidFill>
                  <a:schemeClr val="bg1"/>
                </a:solidFill>
                <a:latin typeface="+mn-lt"/>
                <a:hlinkClick r:id="rId2">
                  <a:extLst>
                    <a:ext uri="{A12FA001-AC4F-418D-AE19-62706E023703}">
                      <ahyp:hlinkClr xmlns:ahyp="http://schemas.microsoft.com/office/drawing/2018/hyperlinkcolor" val="tx"/>
                    </a:ext>
                  </a:extLst>
                </a:hlinkClick>
              </a:rPr>
              <a:t>aking@gsnnj.org</a:t>
            </a:r>
            <a:br>
              <a:rPr lang="en-US" sz="2800" b="1" dirty="0">
                <a:solidFill>
                  <a:schemeClr val="bg1"/>
                </a:solidFill>
                <a:latin typeface="+mn-lt"/>
              </a:rPr>
            </a:br>
            <a:br>
              <a:rPr lang="en-US" sz="2800" b="1" dirty="0">
                <a:solidFill>
                  <a:schemeClr val="bg1"/>
                </a:solidFill>
                <a:latin typeface="+mn-lt"/>
              </a:rPr>
            </a:br>
            <a:br>
              <a:rPr lang="en-US" sz="2800" b="1" dirty="0">
                <a:solidFill>
                  <a:schemeClr val="bg1"/>
                </a:solidFill>
                <a:latin typeface="+mn-lt"/>
              </a:rPr>
            </a:br>
            <a:r>
              <a:rPr lang="en-US" sz="2000" dirty="0">
                <a:solidFill>
                  <a:schemeClr val="bg1"/>
                </a:solidFill>
                <a:latin typeface="Palatino Linotype" panose="02040502050505030304" pitchFamily="18" charset="0"/>
              </a:rPr>
              <a:t>For more Program Activities, dates and to register check our Events Calendar at:  </a:t>
            </a:r>
            <a:br>
              <a:rPr lang="en-US" sz="2000" dirty="0">
                <a:solidFill>
                  <a:schemeClr val="bg1"/>
                </a:solidFill>
                <a:latin typeface="Palatino Linotype" panose="02040502050505030304" pitchFamily="18" charset="0"/>
              </a:rPr>
            </a:br>
            <a:r>
              <a:rPr lang="en-US" sz="2000" b="1" dirty="0">
                <a:solidFill>
                  <a:schemeClr val="bg1"/>
                </a:solidFill>
                <a:latin typeface="Palatino Linotype" panose="02040502050505030304" pitchFamily="18" charset="0"/>
                <a:hlinkClick r:id="rId3">
                  <a:extLst>
                    <a:ext uri="{A12FA001-AC4F-418D-AE19-62706E023703}">
                      <ahyp:hlinkClr xmlns:ahyp="http://schemas.microsoft.com/office/drawing/2018/hyperlinkcolor" val="tx"/>
                    </a:ext>
                  </a:extLst>
                </a:hlinkClick>
              </a:rPr>
              <a:t>https://www.gsnnj.org/en/discover/activities/event-calendar.html</a:t>
            </a:r>
            <a:r>
              <a:rPr lang="en-US" sz="2000" b="1" dirty="0">
                <a:solidFill>
                  <a:schemeClr val="bg1"/>
                </a:solidFill>
                <a:latin typeface="Palatino Linotype" panose="02040502050505030304" pitchFamily="18" charset="0"/>
              </a:rPr>
              <a:t> </a:t>
            </a:r>
            <a:br>
              <a:rPr lang="en-US" sz="3200" dirty="0">
                <a:latin typeface="Palatino Linotype" panose="02040502050505030304" pitchFamily="18" charset="0"/>
              </a:rPr>
            </a:br>
            <a:br>
              <a:rPr lang="en-US" sz="3200" b="1" dirty="0">
                <a:solidFill>
                  <a:schemeClr val="bg1"/>
                </a:solidFill>
                <a:latin typeface="+mn-lt"/>
              </a:rPr>
            </a:br>
            <a:br>
              <a:rPr lang="en-US" sz="3200" dirty="0">
                <a:latin typeface="Palatino Linotype" panose="02040502050505030304" pitchFamily="18" charset="0"/>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endParaRPr lang="en-US" sz="3200" b="1" dirty="0">
              <a:solidFill>
                <a:schemeClr val="bg1"/>
              </a:solidFill>
              <a:latin typeface="+mn-lt"/>
            </a:endParaRPr>
          </a:p>
        </p:txBody>
      </p:sp>
      <p:sp>
        <p:nvSpPr>
          <p:cNvPr id="4" name="TextBox 3">
            <a:extLst>
              <a:ext uri="{FF2B5EF4-FFF2-40B4-BE49-F238E27FC236}">
                <a16:creationId xmlns:a16="http://schemas.microsoft.com/office/drawing/2014/main" id="{E6CB79F4-9DC5-3F76-0F6F-F8029A0BFE59}"/>
              </a:ext>
            </a:extLst>
          </p:cNvPr>
          <p:cNvSpPr txBox="1"/>
          <p:nvPr/>
        </p:nvSpPr>
        <p:spPr>
          <a:xfrm>
            <a:off x="4306529" y="285135"/>
            <a:ext cx="7531510"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5" name="TextBox 4">
            <a:extLst>
              <a:ext uri="{FF2B5EF4-FFF2-40B4-BE49-F238E27FC236}">
                <a16:creationId xmlns:a16="http://schemas.microsoft.com/office/drawing/2014/main" id="{9886FFCC-6DF3-A08F-95DF-23B9B7C3CDCD}"/>
              </a:ext>
            </a:extLst>
          </p:cNvPr>
          <p:cNvSpPr txBox="1"/>
          <p:nvPr/>
        </p:nvSpPr>
        <p:spPr>
          <a:xfrm>
            <a:off x="4277714" y="4650654"/>
            <a:ext cx="7531510"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6" name="TextBox 5">
            <a:extLst>
              <a:ext uri="{FF2B5EF4-FFF2-40B4-BE49-F238E27FC236}">
                <a16:creationId xmlns:a16="http://schemas.microsoft.com/office/drawing/2014/main" id="{5E8C58F0-655A-54F4-A75E-485B1CFDA1B6}"/>
              </a:ext>
            </a:extLst>
          </p:cNvPr>
          <p:cNvSpPr txBox="1"/>
          <p:nvPr/>
        </p:nvSpPr>
        <p:spPr>
          <a:xfrm>
            <a:off x="4154128" y="2588859"/>
            <a:ext cx="7893939" cy="1846008"/>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Hispanic Heritage Month Festival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For: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Girl Scout Cadettes-Ambassadors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Berkeley College, Woodland Park, NJ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Date: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Sat. Sept. 28,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11:00 AM-2:00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Fee: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$30 per person</a:t>
            </a:r>
          </a:p>
        </p:txBody>
      </p:sp>
      <p:sp>
        <p:nvSpPr>
          <p:cNvPr id="7" name="TextBox 6">
            <a:extLst>
              <a:ext uri="{FF2B5EF4-FFF2-40B4-BE49-F238E27FC236}">
                <a16:creationId xmlns:a16="http://schemas.microsoft.com/office/drawing/2014/main" id="{D2DF78FC-E92A-6F2F-E01C-BE7058F25D38}"/>
              </a:ext>
            </a:extLst>
          </p:cNvPr>
          <p:cNvSpPr txBox="1"/>
          <p:nvPr/>
        </p:nvSpPr>
        <p:spPr>
          <a:xfrm>
            <a:off x="4154128" y="281335"/>
            <a:ext cx="7893939"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Ultimate S.T.E.A.M. at Urban 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For: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Girl Scout Brownies-Ambassadors/Families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Urban Air, South Hackensack, NJ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Date: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Fri., June 28,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6:00 PM-8:00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Fee: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$29 per person</a:t>
            </a:r>
          </a:p>
        </p:txBody>
      </p:sp>
      <p:sp>
        <p:nvSpPr>
          <p:cNvPr id="8" name="TextBox 7">
            <a:extLst>
              <a:ext uri="{FF2B5EF4-FFF2-40B4-BE49-F238E27FC236}">
                <a16:creationId xmlns:a16="http://schemas.microsoft.com/office/drawing/2014/main" id="{2F3E953C-3CFA-0200-8938-1508BA3F5DB8}"/>
              </a:ext>
            </a:extLst>
          </p:cNvPr>
          <p:cNvSpPr txBox="1"/>
          <p:nvPr/>
        </p:nvSpPr>
        <p:spPr>
          <a:xfrm>
            <a:off x="4154128" y="4650654"/>
            <a:ext cx="7893939"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Birthplace Bound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For: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Girl Scout Cadettes-Ambassadors</a:t>
            </a:r>
            <a:endPar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Savannah, 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Tue., Nov. 5 to Sun., Nov. 10, 2024</a:t>
            </a:r>
            <a:endPar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Fee: </a:t>
            </a: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$980 four-to-room/$1280 two-to-room</a:t>
            </a:r>
            <a:endPar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pic>
        <p:nvPicPr>
          <p:cNvPr id="10" name="Picture 9">
            <a:extLst>
              <a:ext uri="{FF2B5EF4-FFF2-40B4-BE49-F238E27FC236}">
                <a16:creationId xmlns:a16="http://schemas.microsoft.com/office/drawing/2014/main" id="{993A1B47-EF2A-4B7F-31F8-3B46C50F19AC}"/>
              </a:ext>
            </a:extLst>
          </p:cNvPr>
          <p:cNvPicPr>
            <a:picLocks noChangeAspect="1"/>
          </p:cNvPicPr>
          <p:nvPr/>
        </p:nvPicPr>
        <p:blipFill>
          <a:blip r:embed="rId4"/>
          <a:stretch>
            <a:fillRect/>
          </a:stretch>
        </p:blipFill>
        <p:spPr>
          <a:xfrm>
            <a:off x="9935169" y="595802"/>
            <a:ext cx="1585097" cy="1272650"/>
          </a:xfrm>
          <a:prstGeom prst="rect">
            <a:avLst/>
          </a:prstGeom>
        </p:spPr>
      </p:pic>
      <p:pic>
        <p:nvPicPr>
          <p:cNvPr id="12" name="Picture 11">
            <a:extLst>
              <a:ext uri="{FF2B5EF4-FFF2-40B4-BE49-F238E27FC236}">
                <a16:creationId xmlns:a16="http://schemas.microsoft.com/office/drawing/2014/main" id="{91DD372A-3320-D2C1-9E92-113F859F0BD9}"/>
              </a:ext>
            </a:extLst>
          </p:cNvPr>
          <p:cNvPicPr>
            <a:picLocks noChangeAspect="1"/>
          </p:cNvPicPr>
          <p:nvPr/>
        </p:nvPicPr>
        <p:blipFill>
          <a:blip r:embed="rId5"/>
          <a:stretch>
            <a:fillRect/>
          </a:stretch>
        </p:blipFill>
        <p:spPr>
          <a:xfrm>
            <a:off x="9914780" y="2917879"/>
            <a:ext cx="1810990" cy="1271016"/>
          </a:xfrm>
          <a:prstGeom prst="rect">
            <a:avLst/>
          </a:prstGeom>
        </p:spPr>
      </p:pic>
      <p:pic>
        <p:nvPicPr>
          <p:cNvPr id="13" name="Picture 12" descr="history_birthplace_01">
            <a:extLst>
              <a:ext uri="{FF2B5EF4-FFF2-40B4-BE49-F238E27FC236}">
                <a16:creationId xmlns:a16="http://schemas.microsoft.com/office/drawing/2014/main" id="{C99BCAB3-E52A-0E38-C930-15ABEF8E48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71" y="5071073"/>
            <a:ext cx="1810900" cy="1191125"/>
          </a:xfrm>
          <a:prstGeom prst="rect">
            <a:avLst/>
          </a:prstGeom>
          <a:noFill/>
          <a:ln>
            <a:noFill/>
          </a:ln>
        </p:spPr>
      </p:pic>
    </p:spTree>
    <p:extLst>
      <p:ext uri="{BB962C8B-B14F-4D97-AF65-F5344CB8AC3E}">
        <p14:creationId xmlns:p14="http://schemas.microsoft.com/office/powerpoint/2010/main" val="404075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01D87-C956-4C62-7A6B-FCFD0F680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1CCDB-B024-8747-B233-CAD1CBC7A901}" type="slidenum">
              <a:rPr kumimoji="0" lang="en-US" sz="800" b="0" i="0" u="none" strike="noStrike" kern="1200" cap="none" spc="0" normalizeH="0" baseline="0" noProof="0" smtClean="0">
                <a:ln>
                  <a:noFill/>
                </a:ln>
                <a:solidFill>
                  <a:srgbClr val="000000"/>
                </a:solidFill>
                <a:effectLst/>
                <a:uLnTx/>
                <a:uFillTx/>
                <a:latin typeface="Girl Scout Text Book" panose="02020003000000000000"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Title 2">
            <a:extLst>
              <a:ext uri="{FF2B5EF4-FFF2-40B4-BE49-F238E27FC236}">
                <a16:creationId xmlns:a16="http://schemas.microsoft.com/office/drawing/2014/main" id="{3713337F-270D-8E4D-DDE3-20218616FEE2}"/>
              </a:ext>
            </a:extLst>
          </p:cNvPr>
          <p:cNvSpPr>
            <a:spLocks noGrp="1"/>
          </p:cNvSpPr>
          <p:nvPr>
            <p:ph type="title"/>
          </p:nvPr>
        </p:nvSpPr>
        <p:spPr>
          <a:xfrm>
            <a:off x="143932" y="157316"/>
            <a:ext cx="3906958" cy="6472086"/>
          </a:xfrm>
        </p:spPr>
        <p:txBody>
          <a:bodyPr/>
          <a:lstStyle/>
          <a:p>
            <a:pPr>
              <a:lnSpc>
                <a:spcPct val="100000"/>
              </a:lnSpc>
            </a:pPr>
            <a:r>
              <a:rPr lang="en-US" sz="2800" b="1" dirty="0">
                <a:latin typeface="Palatino Linotype" panose="02040502050505030304" pitchFamily="18" charset="0"/>
              </a:rPr>
              <a:t>For more </a:t>
            </a:r>
            <a:br>
              <a:rPr lang="en-US" sz="2800" b="1" dirty="0">
                <a:latin typeface="Palatino Linotype" panose="02040502050505030304" pitchFamily="18" charset="0"/>
              </a:rPr>
            </a:br>
            <a:r>
              <a:rPr lang="en-US" sz="2800" b="1" dirty="0">
                <a:latin typeface="Palatino Linotype" panose="02040502050505030304" pitchFamily="18" charset="0"/>
              </a:rPr>
              <a:t>information email</a:t>
            </a:r>
            <a:br>
              <a:rPr lang="en-US" sz="2800" b="1" dirty="0">
                <a:latin typeface="Palatino Linotype" panose="02040502050505030304" pitchFamily="18" charset="0"/>
              </a:rPr>
            </a:br>
            <a:r>
              <a:rPr lang="en-US" sz="2800" b="1" dirty="0">
                <a:latin typeface="Palatino Linotype" panose="02040502050505030304" pitchFamily="18" charset="0"/>
              </a:rPr>
              <a:t>Awards Program Manager, </a:t>
            </a:r>
            <a:br>
              <a:rPr lang="en-US" sz="2800" b="1" dirty="0">
                <a:latin typeface="Palatino Linotype" panose="02040502050505030304" pitchFamily="18" charset="0"/>
              </a:rPr>
            </a:br>
            <a:r>
              <a:rPr lang="en-US" sz="2800" b="1" dirty="0">
                <a:latin typeface="Palatino Linotype" panose="02040502050505030304" pitchFamily="18" charset="0"/>
              </a:rPr>
              <a:t>Pat Christie at </a:t>
            </a:r>
            <a:r>
              <a:rPr lang="en-US" sz="2800" b="1" dirty="0">
                <a:latin typeface="Palatino Linotype" panose="02040502050505030304" pitchFamily="18" charset="0"/>
                <a:hlinkClick r:id="rId2">
                  <a:extLst>
                    <a:ext uri="{A12FA001-AC4F-418D-AE19-62706E023703}">
                      <ahyp:hlinkClr xmlns:ahyp="http://schemas.microsoft.com/office/drawing/2018/hyperlinkcolor" val="tx"/>
                    </a:ext>
                  </a:extLst>
                </a:hlinkClick>
              </a:rPr>
              <a:t>pchristie@gsnnj.org</a:t>
            </a:r>
            <a:br>
              <a:rPr lang="en-US" sz="2800" b="1" dirty="0">
                <a:latin typeface="Palatino Linotype" panose="02040502050505030304" pitchFamily="18" charset="0"/>
              </a:rPr>
            </a:br>
            <a:br>
              <a:rPr lang="en-US" sz="2800" b="1" dirty="0">
                <a:latin typeface="Palatino Linotype" panose="02040502050505030304" pitchFamily="18" charset="0"/>
              </a:rPr>
            </a:br>
            <a:br>
              <a:rPr lang="en-US" sz="2800" b="1" dirty="0">
                <a:latin typeface="Palatino Linotype" panose="02040502050505030304" pitchFamily="18" charset="0"/>
              </a:rPr>
            </a:br>
            <a:r>
              <a:rPr lang="en-US" sz="2000" dirty="0">
                <a:latin typeface="Palatino Linotype" panose="02040502050505030304" pitchFamily="18" charset="0"/>
              </a:rPr>
              <a:t>For more Program Activities, dates and to register check our Events Calendar at:  </a:t>
            </a:r>
            <a:br>
              <a:rPr lang="en-US" sz="2000" dirty="0">
                <a:latin typeface="Palatino Linotype" panose="02040502050505030304" pitchFamily="18" charset="0"/>
              </a:rPr>
            </a:br>
            <a:r>
              <a:rPr lang="en-US" sz="2000" b="1" dirty="0">
                <a:latin typeface="Palatino Linotype" panose="02040502050505030304" pitchFamily="18" charset="0"/>
                <a:hlinkClick r:id="rId3">
                  <a:extLst>
                    <a:ext uri="{A12FA001-AC4F-418D-AE19-62706E023703}">
                      <ahyp:hlinkClr xmlns:ahyp="http://schemas.microsoft.com/office/drawing/2018/hyperlinkcolor" val="tx"/>
                    </a:ext>
                  </a:extLst>
                </a:hlinkClick>
              </a:rPr>
              <a:t>https://www.gsnnj.org/en/discover/activities/event-calendar.html</a:t>
            </a:r>
            <a:r>
              <a:rPr lang="en-US" sz="2000" b="1" dirty="0">
                <a:latin typeface="Palatino Linotype" panose="02040502050505030304" pitchFamily="18" charset="0"/>
              </a:rPr>
              <a:t> </a:t>
            </a:r>
            <a:br>
              <a:rPr lang="en-US" sz="2400" b="1" dirty="0">
                <a:solidFill>
                  <a:schemeClr val="bg1"/>
                </a:solidFill>
                <a:latin typeface="Palatino Linotype" panose="02040502050505030304" pitchFamily="18" charset="0"/>
              </a:rPr>
            </a:br>
            <a:endParaRPr lang="en-US" dirty="0"/>
          </a:p>
        </p:txBody>
      </p:sp>
      <p:sp>
        <p:nvSpPr>
          <p:cNvPr id="4" name="TextBox 3">
            <a:extLst>
              <a:ext uri="{FF2B5EF4-FFF2-40B4-BE49-F238E27FC236}">
                <a16:creationId xmlns:a16="http://schemas.microsoft.com/office/drawing/2014/main" id="{73AF51A4-F567-CBE7-B36D-6CFBFBB56E94}"/>
              </a:ext>
            </a:extLst>
          </p:cNvPr>
          <p:cNvSpPr txBox="1"/>
          <p:nvPr/>
        </p:nvSpPr>
        <p:spPr>
          <a:xfrm>
            <a:off x="4154128" y="172429"/>
            <a:ext cx="7893939" cy="6336525"/>
          </a:xfrm>
          <a:prstGeom prst="rect">
            <a:avLst/>
          </a:prstGeom>
          <a:noFill/>
          <a:ln w="19050">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rPr>
              <a:t>Bronze Award Workshop – </a:t>
            </a:r>
            <a:r>
              <a:rPr kumimoji="0" lang="en-US" sz="3000" b="0" i="0" u="none" strike="noStrike" kern="1200" cap="none" spc="0" normalizeH="0" baseline="0" noProof="0" dirty="0">
                <a:ln>
                  <a:noFill/>
                </a:ln>
                <a:solidFill>
                  <a:srgbClr val="000000"/>
                </a:solidFill>
                <a:effectLst/>
                <a:uLnTx/>
                <a:uFillTx/>
                <a:latin typeface="Palatino Linotype" panose="02040502050505030304"/>
                <a:ea typeface="+mn-ea"/>
                <a:cs typeface="+mn-cs"/>
              </a:rPr>
              <a:t>for Adults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3000" b="0" i="0" u="none" strike="noStrike" kern="1200" cap="none" spc="0" normalizeH="0" baseline="0" noProof="0" dirty="0">
                <a:ln>
                  <a:noFill/>
                </a:ln>
                <a:solidFill>
                  <a:srgbClr val="000000"/>
                </a:solidFill>
                <a:effectLst/>
                <a:uLnTx/>
                <a:uFillTx/>
                <a:latin typeface="Palatino Linotype" panose="02040502050505030304"/>
                <a:ea typeface="+mn-ea"/>
                <a:cs typeface="+mn-cs"/>
              </a:rPr>
              <a:t>Virtual via ZOOM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7</a:t>
            </a:r>
            <a:r>
              <a:rPr kumimoji="0" lang="en-US" sz="3000" b="0" i="0" u="none" strike="noStrike" kern="1200" cap="none" spc="0" normalizeH="0" baseline="0" noProof="0" dirty="0">
                <a:ln>
                  <a:noFill/>
                </a:ln>
                <a:solidFill>
                  <a:srgbClr val="000000"/>
                </a:solidFill>
                <a:effectLst/>
                <a:uLnTx/>
                <a:uFillTx/>
                <a:latin typeface="Palatino Linotype" panose="02040502050505030304"/>
                <a:ea typeface="+mn-ea"/>
                <a:cs typeface="+mn-cs"/>
              </a:rPr>
              <a:t>:00 PM-9:00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a:t>
            </a:r>
            <a:r>
              <a:rPr kumimoji="0" lang="en-US" sz="3000" b="0" i="0" u="none" strike="noStrike" kern="1200" cap="none" spc="0" normalizeH="0" baseline="0" noProof="0" dirty="0">
                <a:ln>
                  <a:noFill/>
                </a:ln>
                <a:solidFill>
                  <a:srgbClr val="000000"/>
                </a:solidFill>
                <a:effectLst/>
                <a:uLnTx/>
                <a:uFillTx/>
                <a:latin typeface="Palatino Linotype" panose="02040502050505030304"/>
                <a:ea typeface="+mn-ea"/>
                <a:cs typeface="+mn-cs"/>
              </a:rPr>
              <a:t>Wed., July 10,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Palatino Linotype" panose="02040502050505030304"/>
                <a:ea typeface="+mn-ea"/>
                <a:cs typeface="+mn-cs"/>
              </a:rPr>
              <a:t>	   Mon., Aug. 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pic>
        <p:nvPicPr>
          <p:cNvPr id="8" name="Picture 7">
            <a:extLst>
              <a:ext uri="{FF2B5EF4-FFF2-40B4-BE49-F238E27FC236}">
                <a16:creationId xmlns:a16="http://schemas.microsoft.com/office/drawing/2014/main" id="{EFE10EE1-85F5-455B-CE40-833CC936DCFC}"/>
              </a:ext>
            </a:extLst>
          </p:cNvPr>
          <p:cNvPicPr>
            <a:picLocks noChangeAspect="1"/>
          </p:cNvPicPr>
          <p:nvPr/>
        </p:nvPicPr>
        <p:blipFill>
          <a:blip r:embed="rId4"/>
          <a:stretch>
            <a:fillRect/>
          </a:stretch>
        </p:blipFill>
        <p:spPr>
          <a:xfrm>
            <a:off x="10357242" y="127819"/>
            <a:ext cx="1551778" cy="1610763"/>
          </a:xfrm>
          <a:prstGeom prst="rect">
            <a:avLst/>
          </a:prstGeom>
        </p:spPr>
      </p:pic>
    </p:spTree>
    <p:extLst>
      <p:ext uri="{BB962C8B-B14F-4D97-AF65-F5344CB8AC3E}">
        <p14:creationId xmlns:p14="http://schemas.microsoft.com/office/powerpoint/2010/main" val="3804467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D5045-88ED-44B7-E1F1-4776E36795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1CCDB-B024-8747-B233-CAD1CBC7A901}" type="slidenum">
              <a:rPr kumimoji="0" lang="en-US" sz="800" b="0" i="0" u="none" strike="noStrike" kern="1200" cap="none" spc="0" normalizeH="0" baseline="0" noProof="0" smtClean="0">
                <a:ln>
                  <a:noFill/>
                </a:ln>
                <a:solidFill>
                  <a:srgbClr val="000000"/>
                </a:solidFill>
                <a:effectLst/>
                <a:uLnTx/>
                <a:uFillTx/>
                <a:latin typeface="Girl Scout Text Book" panose="02020003000000000000"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Title 2">
            <a:extLst>
              <a:ext uri="{FF2B5EF4-FFF2-40B4-BE49-F238E27FC236}">
                <a16:creationId xmlns:a16="http://schemas.microsoft.com/office/drawing/2014/main" id="{5C5F6BF9-7AF1-ED86-134E-02D177D69BE7}"/>
              </a:ext>
            </a:extLst>
          </p:cNvPr>
          <p:cNvSpPr>
            <a:spLocks noGrp="1"/>
          </p:cNvSpPr>
          <p:nvPr>
            <p:ph type="title"/>
          </p:nvPr>
        </p:nvSpPr>
        <p:spPr>
          <a:xfrm>
            <a:off x="115117" y="210288"/>
            <a:ext cx="3824435" cy="6405713"/>
          </a:xfrm>
        </p:spPr>
        <p:txBody>
          <a:bodyPr/>
          <a:lstStyle/>
          <a:p>
            <a:pPr algn="ctr">
              <a:lnSpc>
                <a:spcPct val="100000"/>
              </a:lnSpc>
            </a:pP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r>
              <a:rPr lang="en-US" sz="2800" b="1" dirty="0">
                <a:solidFill>
                  <a:schemeClr val="bg1"/>
                </a:solidFill>
                <a:latin typeface="Palatino Linotype" panose="02040502050505030304" pitchFamily="18" charset="0"/>
              </a:rPr>
              <a:t>For more </a:t>
            </a:r>
            <a:br>
              <a:rPr lang="en-US" sz="2800" b="1" dirty="0">
                <a:solidFill>
                  <a:schemeClr val="bg1"/>
                </a:solidFill>
                <a:latin typeface="Palatino Linotype" panose="02040502050505030304" pitchFamily="18" charset="0"/>
              </a:rPr>
            </a:br>
            <a:r>
              <a:rPr lang="en-US" sz="2800" b="1" dirty="0">
                <a:solidFill>
                  <a:schemeClr val="bg1"/>
                </a:solidFill>
                <a:latin typeface="Palatino Linotype" panose="02040502050505030304" pitchFamily="18" charset="0"/>
              </a:rPr>
              <a:t>information email</a:t>
            </a:r>
            <a:br>
              <a:rPr lang="en-US" sz="2800" b="1" dirty="0">
                <a:solidFill>
                  <a:schemeClr val="bg1"/>
                </a:solidFill>
                <a:latin typeface="Palatino Linotype" panose="02040502050505030304" pitchFamily="18" charset="0"/>
              </a:rPr>
            </a:br>
            <a:r>
              <a:rPr lang="en-US" sz="2800" b="1" dirty="0">
                <a:solidFill>
                  <a:schemeClr val="bg1"/>
                </a:solidFill>
                <a:latin typeface="Palatino Linotype" panose="02040502050505030304" pitchFamily="18" charset="0"/>
              </a:rPr>
              <a:t>Awards Program Manager, </a:t>
            </a:r>
            <a:br>
              <a:rPr lang="en-US" sz="2800" b="1" dirty="0">
                <a:solidFill>
                  <a:schemeClr val="bg1"/>
                </a:solidFill>
                <a:latin typeface="Palatino Linotype" panose="02040502050505030304" pitchFamily="18" charset="0"/>
              </a:rPr>
            </a:br>
            <a:r>
              <a:rPr lang="en-US" sz="2800" b="1" dirty="0">
                <a:solidFill>
                  <a:schemeClr val="bg1"/>
                </a:solidFill>
                <a:latin typeface="Palatino Linotype" panose="02040502050505030304" pitchFamily="18" charset="0"/>
              </a:rPr>
              <a:t>Pat Christie at </a:t>
            </a:r>
            <a:r>
              <a:rPr lang="en-US" sz="2800" b="1" dirty="0">
                <a:solidFill>
                  <a:schemeClr val="bg1"/>
                </a:solidFill>
                <a:latin typeface="Palatino Linotype" panose="02040502050505030304" pitchFamily="18" charset="0"/>
                <a:hlinkClick r:id="rId2">
                  <a:extLst>
                    <a:ext uri="{A12FA001-AC4F-418D-AE19-62706E023703}">
                      <ahyp:hlinkClr xmlns:ahyp="http://schemas.microsoft.com/office/drawing/2018/hyperlinkcolor" val="tx"/>
                    </a:ext>
                  </a:extLst>
                </a:hlinkClick>
              </a:rPr>
              <a:t>pchristie@gsnnj.org</a:t>
            </a:r>
            <a:br>
              <a:rPr lang="en-US" sz="2800" b="1" dirty="0">
                <a:solidFill>
                  <a:schemeClr val="bg1"/>
                </a:solidFill>
                <a:latin typeface="Palatino Linotype" panose="02040502050505030304" pitchFamily="18" charset="0"/>
              </a:rPr>
            </a:br>
            <a:br>
              <a:rPr lang="en-US" sz="2800" b="1" dirty="0">
                <a:solidFill>
                  <a:schemeClr val="bg1"/>
                </a:solidFill>
                <a:latin typeface="Palatino Linotype" panose="02040502050505030304" pitchFamily="18" charset="0"/>
              </a:rPr>
            </a:br>
            <a:br>
              <a:rPr lang="en-US" sz="2800" b="1" dirty="0">
                <a:solidFill>
                  <a:schemeClr val="bg1"/>
                </a:solidFill>
                <a:latin typeface="Palatino Linotype" panose="02040502050505030304" pitchFamily="18" charset="0"/>
              </a:rPr>
            </a:br>
            <a:br>
              <a:rPr lang="en-US" sz="2800" b="1" dirty="0">
                <a:solidFill>
                  <a:schemeClr val="bg1"/>
                </a:solidFill>
                <a:latin typeface="Palatino Linotype" panose="02040502050505030304" pitchFamily="18" charset="0"/>
              </a:rPr>
            </a:br>
            <a:r>
              <a:rPr lang="en-US" sz="2000" dirty="0">
                <a:solidFill>
                  <a:schemeClr val="bg1"/>
                </a:solidFill>
                <a:latin typeface="Palatino Linotype" panose="02040502050505030304" pitchFamily="18" charset="0"/>
              </a:rPr>
              <a:t>For more Program Activities, dates and to register check our Events Calendar at:  </a:t>
            </a:r>
            <a:br>
              <a:rPr lang="en-US" sz="2000" dirty="0">
                <a:solidFill>
                  <a:schemeClr val="bg1"/>
                </a:solidFill>
                <a:latin typeface="Palatino Linotype" panose="02040502050505030304" pitchFamily="18" charset="0"/>
              </a:rPr>
            </a:br>
            <a:r>
              <a:rPr lang="en-US" sz="2000" b="1" dirty="0">
                <a:solidFill>
                  <a:schemeClr val="bg1"/>
                </a:solidFill>
                <a:latin typeface="Palatino Linotype" panose="02040502050505030304" pitchFamily="18" charset="0"/>
                <a:hlinkClick r:id="rId3">
                  <a:extLst>
                    <a:ext uri="{A12FA001-AC4F-418D-AE19-62706E023703}">
                      <ahyp:hlinkClr xmlns:ahyp="http://schemas.microsoft.com/office/drawing/2018/hyperlinkcolor" val="tx"/>
                    </a:ext>
                  </a:extLst>
                </a:hlinkClick>
              </a:rPr>
              <a:t>https://www.gsnnj.org/en/discover/activities/event-calendar.html</a:t>
            </a:r>
            <a:br>
              <a:rPr lang="en-US" sz="2800" b="1" dirty="0">
                <a:solidFill>
                  <a:schemeClr val="bg1"/>
                </a:solidFill>
                <a:latin typeface="Palatino Linotype" panose="02040502050505030304" pitchFamily="18" charset="0"/>
              </a:rPr>
            </a:br>
            <a:br>
              <a:rPr lang="en-US" sz="2800" b="1" dirty="0">
                <a:solidFill>
                  <a:schemeClr val="bg1"/>
                </a:solidFill>
                <a:latin typeface="Palatino Linotype" panose="02040502050505030304" pitchFamily="18" charset="0"/>
              </a:rPr>
            </a:br>
            <a:br>
              <a:rPr lang="en-US" sz="3200" b="1" dirty="0">
                <a:solidFill>
                  <a:schemeClr val="bg1"/>
                </a:solidFill>
                <a:latin typeface="+mn-lt"/>
              </a:rPr>
            </a:br>
            <a:br>
              <a:rPr lang="en-US" sz="3200" dirty="0">
                <a:latin typeface="Palatino Linotype" panose="02040502050505030304" pitchFamily="18" charset="0"/>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br>
              <a:rPr lang="en-US" sz="3200" b="1" dirty="0">
                <a:solidFill>
                  <a:schemeClr val="bg1"/>
                </a:solidFill>
                <a:latin typeface="+mn-lt"/>
              </a:rPr>
            </a:br>
            <a:endParaRPr lang="en-US" sz="3200" b="1" dirty="0">
              <a:solidFill>
                <a:schemeClr val="bg1"/>
              </a:solidFill>
              <a:latin typeface="+mn-lt"/>
            </a:endParaRPr>
          </a:p>
        </p:txBody>
      </p:sp>
      <p:sp>
        <p:nvSpPr>
          <p:cNvPr id="4" name="TextBox 3">
            <a:extLst>
              <a:ext uri="{FF2B5EF4-FFF2-40B4-BE49-F238E27FC236}">
                <a16:creationId xmlns:a16="http://schemas.microsoft.com/office/drawing/2014/main" id="{E6CB79F4-9DC5-3F76-0F6F-F8029A0BFE59}"/>
              </a:ext>
            </a:extLst>
          </p:cNvPr>
          <p:cNvSpPr txBox="1"/>
          <p:nvPr/>
        </p:nvSpPr>
        <p:spPr>
          <a:xfrm>
            <a:off x="4306529" y="285135"/>
            <a:ext cx="7531510"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5" name="TextBox 4">
            <a:extLst>
              <a:ext uri="{FF2B5EF4-FFF2-40B4-BE49-F238E27FC236}">
                <a16:creationId xmlns:a16="http://schemas.microsoft.com/office/drawing/2014/main" id="{9886FFCC-6DF3-A08F-95DF-23B9B7C3CDCD}"/>
              </a:ext>
            </a:extLst>
          </p:cNvPr>
          <p:cNvSpPr txBox="1"/>
          <p:nvPr/>
        </p:nvSpPr>
        <p:spPr>
          <a:xfrm>
            <a:off x="4277714" y="4650654"/>
            <a:ext cx="7531510" cy="2025446"/>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7" name="TextBox 6">
            <a:extLst>
              <a:ext uri="{FF2B5EF4-FFF2-40B4-BE49-F238E27FC236}">
                <a16:creationId xmlns:a16="http://schemas.microsoft.com/office/drawing/2014/main" id="{D2DF78FC-E92A-6F2F-E01C-BE7058F25D38}"/>
              </a:ext>
            </a:extLst>
          </p:cNvPr>
          <p:cNvSpPr txBox="1"/>
          <p:nvPr/>
        </p:nvSpPr>
        <p:spPr>
          <a:xfrm>
            <a:off x="4154129" y="285135"/>
            <a:ext cx="7893939" cy="6151113"/>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Silver Quest –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for Girl Scout Cadettes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&amp; Locations: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Sat., July 20, 2024     		Jockey Hollow Camp, Mendham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Fri., July 26, 2024		Paramus Service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Fri., Aug. 9, 2024		Riverdale Service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10:00 AM-11:30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Fee: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$9 per girl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Silver Award Workshop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 for Adults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Virtual via ZOOM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7:15 PM-9:15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a:t>
            </a:r>
            <a:r>
              <a:rPr kumimoji="0" lang="en-US" sz="1900" b="0" i="0" u="none" strike="noStrike" kern="1200" cap="none" spc="0" normalizeH="0" baseline="0" noProof="0" dirty="0">
                <a:ln>
                  <a:noFill/>
                </a:ln>
                <a:solidFill>
                  <a:srgbClr val="000000"/>
                </a:solidFill>
                <a:effectLst/>
                <a:uLnTx/>
                <a:uFillTx/>
                <a:latin typeface="Palatino Linotype" panose="02040502050505030304"/>
                <a:ea typeface="+mn-ea"/>
                <a:cs typeface="+mn-cs"/>
              </a:rPr>
              <a:t>Wed. July 27  &amp; Tue., Aug. 20,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pic>
        <p:nvPicPr>
          <p:cNvPr id="15" name="Picture 14">
            <a:extLst>
              <a:ext uri="{FF2B5EF4-FFF2-40B4-BE49-F238E27FC236}">
                <a16:creationId xmlns:a16="http://schemas.microsoft.com/office/drawing/2014/main" id="{F932FE0F-1B0C-39C8-D7B6-B53420CEE846}"/>
              </a:ext>
            </a:extLst>
          </p:cNvPr>
          <p:cNvPicPr>
            <a:picLocks noChangeAspect="1"/>
          </p:cNvPicPr>
          <p:nvPr/>
        </p:nvPicPr>
        <p:blipFill>
          <a:blip r:embed="rId4"/>
          <a:stretch>
            <a:fillRect/>
          </a:stretch>
        </p:blipFill>
        <p:spPr>
          <a:xfrm>
            <a:off x="10134100" y="152404"/>
            <a:ext cx="1808953" cy="1609344"/>
          </a:xfrm>
          <a:prstGeom prst="rect">
            <a:avLst/>
          </a:prstGeom>
        </p:spPr>
      </p:pic>
    </p:spTree>
    <p:extLst>
      <p:ext uri="{BB962C8B-B14F-4D97-AF65-F5344CB8AC3E}">
        <p14:creationId xmlns:p14="http://schemas.microsoft.com/office/powerpoint/2010/main" val="1554736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01D87-C956-4C62-7A6B-FCFD0F680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1CCDB-B024-8747-B233-CAD1CBC7A901}" type="slidenum">
              <a:rPr kumimoji="0" lang="en-US" sz="800" b="0" i="0" u="none" strike="noStrike" kern="1200" cap="none" spc="0" normalizeH="0" baseline="0" noProof="0" smtClean="0">
                <a:ln>
                  <a:noFill/>
                </a:ln>
                <a:solidFill>
                  <a:srgbClr val="000000"/>
                </a:solidFill>
                <a:effectLst/>
                <a:uLnTx/>
                <a:uFillTx/>
                <a:latin typeface="Girl Scout Text Book" panose="02020003000000000000"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Title 2">
            <a:extLst>
              <a:ext uri="{FF2B5EF4-FFF2-40B4-BE49-F238E27FC236}">
                <a16:creationId xmlns:a16="http://schemas.microsoft.com/office/drawing/2014/main" id="{3713337F-270D-8E4D-DDE3-20218616FEE2}"/>
              </a:ext>
            </a:extLst>
          </p:cNvPr>
          <p:cNvSpPr>
            <a:spLocks noGrp="1"/>
          </p:cNvSpPr>
          <p:nvPr>
            <p:ph type="title"/>
          </p:nvPr>
        </p:nvSpPr>
        <p:spPr>
          <a:xfrm>
            <a:off x="143932" y="157316"/>
            <a:ext cx="3906958" cy="6472086"/>
          </a:xfrm>
        </p:spPr>
        <p:txBody>
          <a:bodyPr/>
          <a:lstStyle/>
          <a:p>
            <a:pPr>
              <a:lnSpc>
                <a:spcPct val="100000"/>
              </a:lnSpc>
            </a:pPr>
            <a:r>
              <a:rPr lang="en-US" sz="2800" b="1" dirty="0">
                <a:latin typeface="Palatino Linotype" panose="02040502050505030304" pitchFamily="18" charset="0"/>
              </a:rPr>
              <a:t>For more </a:t>
            </a:r>
            <a:br>
              <a:rPr lang="en-US" sz="2800" b="1" dirty="0">
                <a:latin typeface="Palatino Linotype" panose="02040502050505030304" pitchFamily="18" charset="0"/>
              </a:rPr>
            </a:br>
            <a:r>
              <a:rPr lang="en-US" sz="2800" b="1" dirty="0">
                <a:latin typeface="Palatino Linotype" panose="02040502050505030304" pitchFamily="18" charset="0"/>
              </a:rPr>
              <a:t>information email</a:t>
            </a:r>
            <a:br>
              <a:rPr lang="en-US" sz="2800" b="1" dirty="0">
                <a:latin typeface="Palatino Linotype" panose="02040502050505030304" pitchFamily="18" charset="0"/>
              </a:rPr>
            </a:br>
            <a:r>
              <a:rPr lang="en-US" sz="2800" b="1" dirty="0">
                <a:latin typeface="Palatino Linotype" panose="02040502050505030304" pitchFamily="18" charset="0"/>
              </a:rPr>
              <a:t>Awards Program Manager, </a:t>
            </a:r>
            <a:br>
              <a:rPr lang="en-US" sz="2800" b="1" dirty="0">
                <a:latin typeface="Palatino Linotype" panose="02040502050505030304" pitchFamily="18" charset="0"/>
              </a:rPr>
            </a:br>
            <a:r>
              <a:rPr lang="en-US" sz="2800" b="1" dirty="0">
                <a:latin typeface="Palatino Linotype" panose="02040502050505030304" pitchFamily="18" charset="0"/>
              </a:rPr>
              <a:t>Pat Christie at </a:t>
            </a:r>
            <a:r>
              <a:rPr lang="en-US" sz="2800" b="1" dirty="0">
                <a:latin typeface="Palatino Linotype" panose="02040502050505030304" pitchFamily="18" charset="0"/>
                <a:hlinkClick r:id="rId2">
                  <a:extLst>
                    <a:ext uri="{A12FA001-AC4F-418D-AE19-62706E023703}">
                      <ahyp:hlinkClr xmlns:ahyp="http://schemas.microsoft.com/office/drawing/2018/hyperlinkcolor" val="tx"/>
                    </a:ext>
                  </a:extLst>
                </a:hlinkClick>
              </a:rPr>
              <a:t>pchristie@gsnnj.org</a:t>
            </a:r>
            <a:br>
              <a:rPr lang="en-US" sz="2800" b="1" dirty="0">
                <a:latin typeface="Palatino Linotype" panose="02040502050505030304" pitchFamily="18" charset="0"/>
              </a:rPr>
            </a:br>
            <a:br>
              <a:rPr lang="en-US" sz="2800" b="1" dirty="0">
                <a:latin typeface="Palatino Linotype" panose="02040502050505030304" pitchFamily="18" charset="0"/>
              </a:rPr>
            </a:br>
            <a:br>
              <a:rPr lang="en-US" sz="2800" b="1" dirty="0">
                <a:latin typeface="Palatino Linotype" panose="02040502050505030304" pitchFamily="18" charset="0"/>
              </a:rPr>
            </a:br>
            <a:r>
              <a:rPr lang="en-US" sz="2000" dirty="0">
                <a:latin typeface="Palatino Linotype" panose="02040502050505030304" pitchFamily="18" charset="0"/>
              </a:rPr>
              <a:t>For more Program Activities, dates and to register check our Events Calendar at:  </a:t>
            </a:r>
            <a:br>
              <a:rPr lang="en-US" sz="2000" dirty="0">
                <a:latin typeface="Palatino Linotype" panose="02040502050505030304" pitchFamily="18" charset="0"/>
              </a:rPr>
            </a:br>
            <a:r>
              <a:rPr lang="en-US" sz="2000" b="1" dirty="0">
                <a:latin typeface="Palatino Linotype" panose="02040502050505030304" pitchFamily="18" charset="0"/>
                <a:hlinkClick r:id="rId3">
                  <a:extLst>
                    <a:ext uri="{A12FA001-AC4F-418D-AE19-62706E023703}">
                      <ahyp:hlinkClr xmlns:ahyp="http://schemas.microsoft.com/office/drawing/2018/hyperlinkcolor" val="tx"/>
                    </a:ext>
                  </a:extLst>
                </a:hlinkClick>
              </a:rPr>
              <a:t>https://www.gsnnj.org/en/discover/activities/event-calendar.html</a:t>
            </a:r>
            <a:r>
              <a:rPr lang="en-US" sz="2000" b="1" dirty="0">
                <a:latin typeface="Palatino Linotype" panose="02040502050505030304" pitchFamily="18" charset="0"/>
              </a:rPr>
              <a:t> </a:t>
            </a:r>
            <a:br>
              <a:rPr lang="en-US" sz="2400" b="1" dirty="0">
                <a:solidFill>
                  <a:schemeClr val="bg1"/>
                </a:solidFill>
                <a:latin typeface="Palatino Linotype" panose="02040502050505030304" pitchFamily="18" charset="0"/>
              </a:rPr>
            </a:br>
            <a:endParaRPr lang="en-US" dirty="0"/>
          </a:p>
        </p:txBody>
      </p:sp>
      <p:sp>
        <p:nvSpPr>
          <p:cNvPr id="6" name="TextBox 5">
            <a:extLst>
              <a:ext uri="{FF2B5EF4-FFF2-40B4-BE49-F238E27FC236}">
                <a16:creationId xmlns:a16="http://schemas.microsoft.com/office/drawing/2014/main" id="{07E2A46A-53F0-8F84-8E25-407F8C44B707}"/>
              </a:ext>
            </a:extLst>
          </p:cNvPr>
          <p:cNvSpPr txBox="1"/>
          <p:nvPr/>
        </p:nvSpPr>
        <p:spPr>
          <a:xfrm>
            <a:off x="4050890" y="157316"/>
            <a:ext cx="8141110" cy="6626942"/>
          </a:xfrm>
          <a:prstGeom prst="rect">
            <a:avLst/>
          </a:prstGeom>
          <a:noFill/>
          <a:ln w="15875">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Go Gold 1: The Introduction –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for Girl Scout Seniors-Ambassadors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Location: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Virtual via ZOOM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Time: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6:00 PM-7:00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Wed., July 24 &amp; Tue., Aug. 20,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Go Gold 2: The Project –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for Girl Scout Seniors-Ambassadors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Dates, Times &amp;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Mon., July 8, 2024          7:00 PM-9:00 PM          Paramus Service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Sat., July 20, 2024           12:30 PM-2:30 PM        Jockey Hollow Camp, Mendham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Wed., Aug. 7, 2024         7:00 PM-9:00 PM          Riverdale Service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Palatino Linotype" panose="02040502050505030304"/>
                <a:ea typeface="+mn-ea"/>
                <a:cs typeface="+mn-cs"/>
              </a:rPr>
              <a:t>Fee: </a:t>
            </a:r>
            <a:r>
              <a:rPr kumimoji="0" lang="en-US" sz="1700" b="0" i="0" u="none" strike="noStrike" kern="1200" cap="none" spc="0" normalizeH="0" baseline="0" noProof="0" dirty="0">
                <a:ln>
                  <a:noFill/>
                </a:ln>
                <a:solidFill>
                  <a:srgbClr val="000000"/>
                </a:solidFill>
                <a:effectLst/>
                <a:uLnTx/>
                <a:uFillTx/>
                <a:latin typeface="Palatino Linotype" panose="02040502050505030304"/>
                <a:ea typeface="+mn-ea"/>
                <a:cs typeface="+mn-cs"/>
              </a:rPr>
              <a:t>$5 per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pic>
        <p:nvPicPr>
          <p:cNvPr id="12" name="Picture 11">
            <a:extLst>
              <a:ext uri="{FF2B5EF4-FFF2-40B4-BE49-F238E27FC236}">
                <a16:creationId xmlns:a16="http://schemas.microsoft.com/office/drawing/2014/main" id="{1B7DD57F-A4DB-8670-5C06-8D4FC7693760}"/>
              </a:ext>
            </a:extLst>
          </p:cNvPr>
          <p:cNvPicPr>
            <a:picLocks noChangeAspect="1"/>
          </p:cNvPicPr>
          <p:nvPr/>
        </p:nvPicPr>
        <p:blipFill>
          <a:blip r:embed="rId4"/>
          <a:stretch>
            <a:fillRect/>
          </a:stretch>
        </p:blipFill>
        <p:spPr>
          <a:xfrm>
            <a:off x="10264998" y="139806"/>
            <a:ext cx="1627239" cy="1406013"/>
          </a:xfrm>
          <a:prstGeom prst="rect">
            <a:avLst/>
          </a:prstGeom>
        </p:spPr>
      </p:pic>
    </p:spTree>
    <p:extLst>
      <p:ext uri="{BB962C8B-B14F-4D97-AF65-F5344CB8AC3E}">
        <p14:creationId xmlns:p14="http://schemas.microsoft.com/office/powerpoint/2010/main" val="3680827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26B261-169D-9C97-1BEB-DB4BF5325291}"/>
              </a:ext>
            </a:extLst>
          </p:cNvPr>
          <p:cNvSpPr txBox="1"/>
          <p:nvPr/>
        </p:nvSpPr>
        <p:spPr>
          <a:xfrm>
            <a:off x="5638800" y="2974258"/>
            <a:ext cx="914400" cy="914400"/>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4" name="TextBox 3">
            <a:extLst>
              <a:ext uri="{FF2B5EF4-FFF2-40B4-BE49-F238E27FC236}">
                <a16:creationId xmlns:a16="http://schemas.microsoft.com/office/drawing/2014/main" id="{B8F6E59A-324C-DE43-1811-E890F8BF0533}"/>
              </a:ext>
            </a:extLst>
          </p:cNvPr>
          <p:cNvSpPr txBox="1"/>
          <p:nvPr/>
        </p:nvSpPr>
        <p:spPr>
          <a:xfrm>
            <a:off x="216310" y="127819"/>
            <a:ext cx="11769213" cy="3215149"/>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alatino Linotype" panose="02040502050505030304"/>
                <a:ea typeface="+mn-ea"/>
                <a:cs typeface="+mn-cs"/>
              </a:rPr>
              <a:t>Bronze Award Submissions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Beginning May 2024 all Bronze Award final reporting</a:t>
            </a:r>
            <a:endParaRPr kumimoji="0" lang="en-US" sz="2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submissions will be completed through </a:t>
            </a:r>
            <a:r>
              <a:rPr kumimoji="0" lang="en-US" sz="2500" b="1" i="0" u="none" strike="noStrike" kern="1200" cap="none" spc="0" normalizeH="0" baseline="0" noProof="0" dirty="0" err="1">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gsEvents</a:t>
            </a:r>
            <a:r>
              <a:rPr kumimoji="0" lang="en-US" sz="25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a:t>
            </a:r>
            <a:endParaRPr kumimoji="0" lang="en-US" sz="2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(Final Report form no longer needed)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For more information email program@gsnnj.org</a:t>
            </a:r>
            <a:endParaRPr kumimoji="0" lang="en-US" sz="2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Use the QR code below to complete the online submission process.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11" name="TextBox 10">
            <a:extLst>
              <a:ext uri="{FF2B5EF4-FFF2-40B4-BE49-F238E27FC236}">
                <a16:creationId xmlns:a16="http://schemas.microsoft.com/office/drawing/2014/main" id="{1F89345D-000F-4C02-6644-6F741E667F0A}"/>
              </a:ext>
            </a:extLst>
          </p:cNvPr>
          <p:cNvSpPr txBox="1"/>
          <p:nvPr/>
        </p:nvSpPr>
        <p:spPr>
          <a:xfrm>
            <a:off x="3392128" y="3590602"/>
            <a:ext cx="8495072" cy="2993922"/>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This GSNNJ “event” is where Troop Leaders should enter their troop members who have earned the Bronze Award each month.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Please follow guidelines below:</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Troop Leaders should enter the girls from the troop who have completed the Bronze Award.</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When the “order” is completed, look for the “Print Receipt” button to print roster before logging out of your </a:t>
            </a: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“my GS” </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account.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Bring the completed roster to a GSNNJ council service center shop to pick up the Bronze Award patches.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qr code with a few black squares&#10;&#10;Description automatically generated">
            <a:extLst>
              <a:ext uri="{FF2B5EF4-FFF2-40B4-BE49-F238E27FC236}">
                <a16:creationId xmlns:a16="http://schemas.microsoft.com/office/drawing/2014/main" id="{9FC9B07B-C7E3-9F9B-B9BB-5EB6F2C5D001}"/>
              </a:ext>
            </a:extLst>
          </p:cNvPr>
          <p:cNvPicPr>
            <a:picLocks noChangeAspect="1"/>
          </p:cNvPicPr>
          <p:nvPr/>
        </p:nvPicPr>
        <p:blipFill>
          <a:blip r:embed="rId2"/>
          <a:stretch>
            <a:fillRect/>
          </a:stretch>
        </p:blipFill>
        <p:spPr>
          <a:xfrm>
            <a:off x="491614" y="3793991"/>
            <a:ext cx="2591986" cy="2587145"/>
          </a:xfrm>
          <a:prstGeom prst="rect">
            <a:avLst/>
          </a:prstGeom>
        </p:spPr>
      </p:pic>
      <p:pic>
        <p:nvPicPr>
          <p:cNvPr id="14" name="Picture 13">
            <a:extLst>
              <a:ext uri="{FF2B5EF4-FFF2-40B4-BE49-F238E27FC236}">
                <a16:creationId xmlns:a16="http://schemas.microsoft.com/office/drawing/2014/main" id="{84B6C523-E142-16EB-1E02-4AB7BA19E36F}"/>
              </a:ext>
            </a:extLst>
          </p:cNvPr>
          <p:cNvPicPr>
            <a:picLocks noChangeAspect="1"/>
          </p:cNvPicPr>
          <p:nvPr/>
        </p:nvPicPr>
        <p:blipFill>
          <a:blip r:embed="rId3"/>
          <a:stretch>
            <a:fillRect/>
          </a:stretch>
        </p:blipFill>
        <p:spPr>
          <a:xfrm>
            <a:off x="216310" y="127819"/>
            <a:ext cx="1500575" cy="1521890"/>
          </a:xfrm>
          <a:prstGeom prst="rect">
            <a:avLst/>
          </a:prstGeom>
        </p:spPr>
      </p:pic>
    </p:spTree>
    <p:extLst>
      <p:ext uri="{BB962C8B-B14F-4D97-AF65-F5344CB8AC3E}">
        <p14:creationId xmlns:p14="http://schemas.microsoft.com/office/powerpoint/2010/main" val="3477969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102197" y="1878862"/>
            <a:ext cx="71790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Palatino Linotype" panose="02040502050505030304" pitchFamily="18" charset="0"/>
              </a:rPr>
              <a:t>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a:solidFill>
                  <a:prstClr val="black"/>
                </a:solidFill>
                <a:latin typeface="Palatino Linotype" panose="02040502050505030304" pitchFamily="18" charset="0"/>
              </a:rPr>
              <a:t>Development</a:t>
            </a:r>
            <a:endParaRPr kumimoji="0" lang="en-US" sz="8000" b="0" i="0" u="none" strike="noStrike" kern="1200" cap="none" spc="0" normalizeH="0" baseline="0" noProof="0" dirty="0">
              <a:ln>
                <a:noFill/>
              </a:ln>
              <a:solidFill>
                <a:prstClr val="black"/>
              </a:solidFill>
              <a:effectLst/>
              <a:uLnTx/>
              <a:uFillTx/>
              <a:latin typeface="Palatino Linotype" panose="02040502050505030304" pitchFamily="18" charset="0"/>
            </a:endParaRPr>
          </a:p>
        </p:txBody>
      </p:sp>
    </p:spTree>
    <p:extLst>
      <p:ext uri="{BB962C8B-B14F-4D97-AF65-F5344CB8AC3E}">
        <p14:creationId xmlns:p14="http://schemas.microsoft.com/office/powerpoint/2010/main" val="165452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7011-9CEF-BD5D-B3FC-621C741EFDFD}"/>
              </a:ext>
            </a:extLst>
          </p:cNvPr>
          <p:cNvSpPr>
            <a:spLocks noGrp="1"/>
          </p:cNvSpPr>
          <p:nvPr>
            <p:ph type="title" idx="4294967295"/>
          </p:nvPr>
        </p:nvSpPr>
        <p:spPr>
          <a:xfrm>
            <a:off x="0" y="0"/>
            <a:ext cx="4035425" cy="6858000"/>
          </a:xfrm>
          <a:solidFill>
            <a:schemeClr val="accent5">
              <a:lumMod val="20000"/>
              <a:lumOff val="80000"/>
            </a:schemeClr>
          </a:solidFill>
        </p:spPr>
        <p:txBody>
          <a:bodyPr vert="horz" lIns="243840" tIns="60960" rIns="243840" bIns="60960" rtlCol="0" anchor="t">
            <a:normAutofit/>
          </a:bodyPr>
          <a:lstStyle/>
          <a:p>
            <a:pPr algn="l"/>
            <a:br>
              <a:rPr lang="en-US" sz="4800" dirty="0">
                <a:latin typeface="+mn-lt"/>
              </a:rPr>
            </a:br>
            <a:br>
              <a:rPr lang="en-US" sz="4800" dirty="0">
                <a:latin typeface="+mn-lt"/>
              </a:rPr>
            </a:br>
            <a:br>
              <a:rPr lang="en-US" sz="4800" dirty="0">
                <a:latin typeface="+mn-lt"/>
              </a:rPr>
            </a:br>
            <a:r>
              <a:rPr lang="en-US" sz="4800" dirty="0">
                <a:latin typeface="Palatino Linotype" panose="02040502050505030304" pitchFamily="18" charset="0"/>
              </a:rPr>
              <a:t>GSNNJ</a:t>
            </a:r>
            <a:br>
              <a:rPr lang="en-US" sz="4800" dirty="0">
                <a:latin typeface="Palatino Linotype" panose="02040502050505030304" pitchFamily="18" charset="0"/>
              </a:rPr>
            </a:br>
            <a:r>
              <a:rPr lang="en-US" sz="4800" dirty="0">
                <a:latin typeface="Palatino Linotype" panose="02040502050505030304" pitchFamily="18" charset="0"/>
              </a:rPr>
              <a:t>Dates To Remember</a:t>
            </a:r>
            <a:br>
              <a:rPr lang="en-US" sz="4800" dirty="0">
                <a:latin typeface="Arial Rounded MT Bold"/>
              </a:rPr>
            </a:br>
            <a:br>
              <a:rPr lang="en-US" sz="4800" dirty="0">
                <a:latin typeface="Arial Rounded MT Bold"/>
              </a:rPr>
            </a:br>
            <a:br>
              <a:rPr lang="en-US" sz="2400" dirty="0">
                <a:latin typeface="Girl Scout Display Light"/>
              </a:rPr>
            </a:br>
            <a:br>
              <a:rPr lang="en-US" sz="2400" dirty="0">
                <a:latin typeface="Girl Scout Display Light"/>
              </a:rPr>
            </a:br>
            <a:br>
              <a:rPr lang="en-US" sz="2100" dirty="0">
                <a:latin typeface="Girl Scout Display Light"/>
              </a:rPr>
            </a:br>
            <a:endParaRPr lang="en-US" dirty="0">
              <a:latin typeface="Girl Scout Display Light"/>
            </a:endParaRPr>
          </a:p>
        </p:txBody>
      </p:sp>
      <p:sp>
        <p:nvSpPr>
          <p:cNvPr id="6" name="TextBox 5">
            <a:extLst>
              <a:ext uri="{FF2B5EF4-FFF2-40B4-BE49-F238E27FC236}">
                <a16:creationId xmlns:a16="http://schemas.microsoft.com/office/drawing/2014/main" id="{1A13BEF0-63A9-C432-A830-F6983A9F2838}"/>
              </a:ext>
            </a:extLst>
          </p:cNvPr>
          <p:cNvSpPr txBox="1"/>
          <p:nvPr/>
        </p:nvSpPr>
        <p:spPr>
          <a:xfrm>
            <a:off x="5073097" y="1258787"/>
            <a:ext cx="241299" cy="400110"/>
          </a:xfrm>
          <a:prstGeom prst="rect">
            <a:avLst/>
          </a:prstGeom>
          <a:noFill/>
          <a:ln>
            <a:noFill/>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
        <p:nvSpPr>
          <p:cNvPr id="8" name="TextBox 7">
            <a:extLst>
              <a:ext uri="{FF2B5EF4-FFF2-40B4-BE49-F238E27FC236}">
                <a16:creationId xmlns:a16="http://schemas.microsoft.com/office/drawing/2014/main" id="{163841B0-C92F-B8CC-2FA5-85B517366CFA}"/>
              </a:ext>
            </a:extLst>
          </p:cNvPr>
          <p:cNvSpPr txBox="1"/>
          <p:nvPr/>
        </p:nvSpPr>
        <p:spPr>
          <a:xfrm>
            <a:off x="4028845" y="1252645"/>
            <a:ext cx="8163155" cy="271350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endParaRPr>
          </a:p>
          <a:p>
            <a:pPr marR="0" lvl="0" algn="l" defTabSz="914354" rtl="0" eaLnBrk="1" fontAlgn="auto" latinLnBrk="0" hangingPunct="1">
              <a:lnSpc>
                <a:spcPct val="100000"/>
              </a:lnSpc>
              <a:spcBef>
                <a:spcPts val="0"/>
              </a:spcBef>
              <a:spcAft>
                <a:spcPts val="0"/>
              </a:spcAft>
              <a:buClrTx/>
              <a:buSzTx/>
              <a:tabLst/>
              <a:defRPr/>
            </a:pPr>
            <a:endParaRPr kumimoji="0" lang="en-US" sz="2100" b="0" i="1" u="none" strike="noStrike" kern="1200" cap="none" spc="0" normalizeH="0" baseline="0" noProof="0" dirty="0">
              <a:ln>
                <a:noFill/>
              </a:ln>
              <a:solidFill>
                <a:srgbClr val="000000"/>
              </a:solidFill>
              <a:effectLst/>
              <a:uLnTx/>
              <a:uFillTx/>
              <a:latin typeface="Palatino Linotype" panose="02040502050505030304" pitchFamily="18" charset="0"/>
            </a:endParaRPr>
          </a:p>
          <a:p>
            <a:pPr marR="0" lvl="0" algn="l" defTabSz="914354" rtl="0" eaLnBrk="1" fontAlgn="auto" latinLnBrk="0" hangingPunct="1">
              <a:lnSpc>
                <a:spcPct val="100000"/>
              </a:lnSpc>
              <a:spcBef>
                <a:spcPts val="0"/>
              </a:spcBef>
              <a:spcAft>
                <a:spcPts val="0"/>
              </a:spcAft>
              <a:buClrTx/>
              <a:buSzTx/>
              <a:tabLst/>
              <a:defRPr/>
            </a:pPr>
            <a:endParaRPr lang="en-US" sz="2100" i="1" dirty="0">
              <a:solidFill>
                <a:srgbClr val="000000"/>
              </a:solidFill>
              <a:latin typeface="Palatino Linotype" panose="02040502050505030304" pitchFamily="18" charset="0"/>
            </a:endParaRPr>
          </a:p>
          <a:p>
            <a:pPr marR="0" lvl="0" algn="l" defTabSz="914354" rtl="0" eaLnBrk="1" fontAlgn="auto" latinLnBrk="0" hangingPunct="1">
              <a:lnSpc>
                <a:spcPct val="100000"/>
              </a:lnSpc>
              <a:spcBef>
                <a:spcPts val="0"/>
              </a:spcBef>
              <a:spcAft>
                <a:spcPts val="0"/>
              </a:spcAft>
              <a:buClrTx/>
              <a:buSzTx/>
              <a:tabLst/>
              <a:defRPr/>
            </a:pPr>
            <a:endParaRPr kumimoji="0" lang="en-US" sz="2100" b="0" i="1" u="none" strike="noStrike" kern="1200" cap="none" spc="0" normalizeH="0" baseline="0" noProof="0" dirty="0">
              <a:ln>
                <a:noFill/>
              </a:ln>
              <a:solidFill>
                <a:srgbClr val="000000"/>
              </a:solidFill>
              <a:effectLst/>
              <a:uLnTx/>
              <a:uFillTx/>
              <a:latin typeface="Palatino Linotype" panose="02040502050505030304" pitchFamily="18" charset="0"/>
            </a:endParaRPr>
          </a:p>
          <a:p>
            <a:pPr marL="342900" indent="-342900" defTabSz="914354">
              <a:buFont typeface="Arial" panose="020B0604020202020204" pitchFamily="34" charset="0"/>
              <a:buChar char="•"/>
              <a:defRPr/>
            </a:pPr>
            <a:endParaRPr kumimoji="0" lang="en-US" sz="2100" b="1" i="0" u="none" strike="noStrike" kern="1200" cap="none" spc="0" normalizeH="0" baseline="0" noProof="0" dirty="0">
              <a:ln>
                <a:noFill/>
              </a:ln>
              <a:solidFill>
                <a:srgbClr val="000000"/>
              </a:solidFill>
              <a:effectLst/>
              <a:uLnTx/>
              <a:uFillTx/>
              <a:latin typeface="Palatino Linotype"/>
            </a:endParaRPr>
          </a:p>
          <a:p>
            <a:pPr marL="342900" indent="-342900" defTabSz="914354">
              <a:buFont typeface="Arial" panose="020B0604020202020204" pitchFamily="34" charset="0"/>
              <a:buChar char="•"/>
              <a:defRPr/>
            </a:pPr>
            <a:r>
              <a:rPr kumimoji="0" lang="en-US" sz="2100" b="1" i="0" u="none" strike="noStrike" kern="1200" cap="none" spc="0" normalizeH="0" baseline="0" noProof="0" dirty="0">
                <a:ln>
                  <a:noFill/>
                </a:ln>
                <a:solidFill>
                  <a:srgbClr val="000000"/>
                </a:solidFill>
                <a:effectLst/>
                <a:uLnTx/>
                <a:uFillTx/>
                <a:latin typeface="Palatino Linotype"/>
              </a:rPr>
              <a:t>Monday, </a:t>
            </a:r>
            <a:r>
              <a:rPr lang="en-US" sz="2100" b="1" dirty="0">
                <a:solidFill>
                  <a:srgbClr val="000000"/>
                </a:solidFill>
                <a:latin typeface="Palatino Linotype"/>
              </a:rPr>
              <a:t>       </a:t>
            </a:r>
            <a:r>
              <a:rPr kumimoji="0" lang="en-US" sz="2100" b="1" i="0" u="none" strike="noStrike" kern="1200" cap="none" spc="0" normalizeH="0" baseline="0" noProof="0" dirty="0">
                <a:ln>
                  <a:noFill/>
                </a:ln>
                <a:solidFill>
                  <a:srgbClr val="000000"/>
                </a:solidFill>
                <a:effectLst/>
                <a:uLnTx/>
                <a:uFillTx/>
                <a:latin typeface="Palatino Linotype"/>
              </a:rPr>
              <a:t> August</a:t>
            </a:r>
            <a:r>
              <a:rPr lang="en-US" sz="2100" b="1" dirty="0">
                <a:solidFill>
                  <a:srgbClr val="000000"/>
                </a:solidFill>
                <a:latin typeface="Palatino Linotype"/>
              </a:rPr>
              <a:t>     </a:t>
            </a:r>
            <a:r>
              <a:rPr kumimoji="0" lang="en-US" sz="2100" b="1" i="0" u="none" strike="noStrike" kern="1200" cap="none" spc="0" normalizeH="0" baseline="0" noProof="0" dirty="0">
                <a:ln>
                  <a:noFill/>
                </a:ln>
                <a:solidFill>
                  <a:srgbClr val="000000"/>
                </a:solidFill>
                <a:effectLst/>
                <a:uLnTx/>
                <a:uFillTx/>
                <a:latin typeface="Palatino Linotype"/>
              </a:rPr>
              <a:t>  19</a:t>
            </a:r>
            <a:r>
              <a:rPr lang="en-US" sz="2100" b="1" dirty="0">
                <a:solidFill>
                  <a:srgbClr val="000000"/>
                </a:solidFill>
                <a:latin typeface="Palatino Linotype"/>
              </a:rPr>
              <a:t>       </a:t>
            </a:r>
            <a:r>
              <a:rPr kumimoji="0" lang="en-US" sz="2100" b="0" i="1" u="none" strike="noStrike" kern="1200" cap="none" spc="0" normalizeH="0" baseline="0" noProof="0" dirty="0">
                <a:ln>
                  <a:noFill/>
                </a:ln>
                <a:solidFill>
                  <a:srgbClr val="000000"/>
                </a:solidFill>
                <a:effectLst/>
                <a:uLnTx/>
                <a:uFillTx/>
                <a:latin typeface="Palatino Linotype"/>
              </a:rPr>
              <a:t>Leadership SUMMIT </a:t>
            </a:r>
          </a:p>
          <a:p>
            <a:pPr defTabSz="914354">
              <a:defRPr/>
            </a:pPr>
            <a:endParaRPr lang="en-US" sz="2100" b="0" i="1" u="none" strike="noStrike" kern="1200" cap="none" spc="0" normalizeH="0" baseline="0" noProof="0" dirty="0">
              <a:ln>
                <a:noFill/>
              </a:ln>
              <a:solidFill>
                <a:srgbClr val="000000"/>
              </a:solidFill>
              <a:effectLst/>
              <a:uLnTx/>
              <a:uFillTx/>
              <a:latin typeface="Palatino Linotype"/>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4886">
                  <a:lumMod val="75000"/>
                </a:srgbClr>
              </a:solidFill>
              <a:effectLst/>
              <a:uLnTx/>
              <a:uFillTx/>
              <a:latin typeface="Girl Scout Display Light"/>
              <a:ea typeface="+mn-ea"/>
              <a:cs typeface="+mn-cs"/>
            </a:endParaRPr>
          </a:p>
        </p:txBody>
      </p:sp>
    </p:spTree>
    <p:extLst>
      <p:ext uri="{BB962C8B-B14F-4D97-AF65-F5344CB8AC3E}">
        <p14:creationId xmlns:p14="http://schemas.microsoft.com/office/powerpoint/2010/main" val="1493666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183D0A5-0565-342C-B320-7AB0511049FD}"/>
              </a:ext>
            </a:extLst>
          </p:cNvPr>
          <p:cNvSpPr>
            <a:spLocks noGrp="1"/>
          </p:cNvSpPr>
          <p:nvPr>
            <p:ph type="body" sz="quarter" idx="17"/>
          </p:nvPr>
        </p:nvSpPr>
        <p:spPr>
          <a:xfrm>
            <a:off x="113122" y="197961"/>
            <a:ext cx="11746375" cy="535564"/>
          </a:xfrm>
          <a:solidFill>
            <a:srgbClr val="339933"/>
          </a:solidFill>
        </p:spPr>
        <p:txBody>
          <a:bodyPr/>
          <a:lstStyle/>
          <a:p>
            <a:pPr algn="ctr"/>
            <a:r>
              <a:rPr lang="en-US" sz="2800" b="1" dirty="0">
                <a:latin typeface="+mn-lt"/>
              </a:rPr>
              <a:t>GEM Monthly Giving Program</a:t>
            </a:r>
          </a:p>
        </p:txBody>
      </p:sp>
      <p:pic>
        <p:nvPicPr>
          <p:cNvPr id="4" name="Picture 3" descr="A diamond with a clover on it&#10;&#10;Description automatically generated">
            <a:extLst>
              <a:ext uri="{FF2B5EF4-FFF2-40B4-BE49-F238E27FC236}">
                <a16:creationId xmlns:a16="http://schemas.microsoft.com/office/drawing/2014/main" id="{07A9AF9B-3DA7-3C68-6710-FB46A0F94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4" y="803599"/>
            <a:ext cx="4813588" cy="4812130"/>
          </a:xfrm>
          <a:prstGeom prst="rect">
            <a:avLst/>
          </a:prstGeom>
        </p:spPr>
      </p:pic>
      <p:sp>
        <p:nvSpPr>
          <p:cNvPr id="5" name="TextBox 4">
            <a:extLst>
              <a:ext uri="{FF2B5EF4-FFF2-40B4-BE49-F238E27FC236}">
                <a16:creationId xmlns:a16="http://schemas.microsoft.com/office/drawing/2014/main" id="{3C6B5551-F0EB-BCE5-D8AF-74E8311E5827}"/>
              </a:ext>
            </a:extLst>
          </p:cNvPr>
          <p:cNvSpPr txBox="1"/>
          <p:nvPr/>
        </p:nvSpPr>
        <p:spPr>
          <a:xfrm>
            <a:off x="5119263" y="647800"/>
            <a:ext cx="6102689" cy="5562400"/>
          </a:xfrm>
          <a:prstGeom prst="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a:ea typeface="+mn-ea"/>
                <a:cs typeface="+mn-cs"/>
              </a:rPr>
              <a:t>Donors who give $10 or more through our Monthly Giving Program become members of 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Palatino Linotype" panose="02040502050505030304"/>
                <a:ea typeface="+mn-ea"/>
                <a:cs typeface="+mn-cs"/>
              </a:rPr>
              <a:t>GEM</a:t>
            </a:r>
            <a:r>
              <a:rPr kumimoji="0" lang="en-US" sz="2000" b="0" i="0" u="none" strike="noStrike" kern="1200" cap="none" spc="0" normalizeH="0" baseline="0" noProof="0" dirty="0">
                <a:ln>
                  <a:noFill/>
                </a:ln>
                <a:solidFill>
                  <a:srgbClr val="000000"/>
                </a:solidFill>
                <a:effectLst/>
                <a:uLnTx/>
                <a:uFillTx/>
                <a:latin typeface="Palatino Linotype" panose="02040502050505030304"/>
                <a:ea typeface="+mn-ea"/>
                <a:cs typeface="+mn-cs"/>
              </a:rPr>
              <a:t> (</a:t>
            </a:r>
            <a:r>
              <a:rPr kumimoji="0" lang="en-US" sz="2000" b="1" i="0" u="none" strike="noStrike" kern="1200" cap="none" spc="0" normalizeH="0" baseline="0" noProof="0" dirty="0">
                <a:ln>
                  <a:noFill/>
                </a:ln>
                <a:solidFill>
                  <a:srgbClr val="000000"/>
                </a:solidFill>
                <a:effectLst/>
                <a:uLnTx/>
                <a:uFillTx/>
                <a:latin typeface="Palatino Linotype" panose="02040502050505030304"/>
                <a:ea typeface="+mn-ea"/>
                <a:cs typeface="+mn-cs"/>
              </a:rPr>
              <a:t>Give Every Month)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Benefits of Giving Monthly: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Monthly Gifts can provide memberships, program experiences, and so much more to the girls we serve every single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Your gifts are fully tax deductible and can be changed or cancelled at any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rPr>
              <a:t>To become a GEM member, scan the QR code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pic>
        <p:nvPicPr>
          <p:cNvPr id="3" name="Picture 2" descr="A qr code on a white background&#10;&#10;Description automatically generated">
            <a:extLst>
              <a:ext uri="{FF2B5EF4-FFF2-40B4-BE49-F238E27FC236}">
                <a16:creationId xmlns:a16="http://schemas.microsoft.com/office/drawing/2014/main" id="{630BC1A4-7807-F12D-972A-2B0616B37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172" y="4724211"/>
            <a:ext cx="1705325" cy="1705325"/>
          </a:xfrm>
          <a:prstGeom prst="rect">
            <a:avLst/>
          </a:prstGeom>
        </p:spPr>
      </p:pic>
    </p:spTree>
    <p:extLst>
      <p:ext uri="{BB962C8B-B14F-4D97-AF65-F5344CB8AC3E}">
        <p14:creationId xmlns:p14="http://schemas.microsoft.com/office/powerpoint/2010/main" val="3169989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children in swimming gear&#10;&#10;Description automatically generated">
            <a:extLst>
              <a:ext uri="{FF2B5EF4-FFF2-40B4-BE49-F238E27FC236}">
                <a16:creationId xmlns:a16="http://schemas.microsoft.com/office/drawing/2014/main" id="{0A1C8B7D-1F93-58B2-6BAF-91DAB34BA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42" y="1475859"/>
            <a:ext cx="9891858" cy="4945929"/>
          </a:xfrm>
          <a:prstGeom prst="rect">
            <a:avLst/>
          </a:prstGeom>
        </p:spPr>
      </p:pic>
      <p:sp>
        <p:nvSpPr>
          <p:cNvPr id="16" name="Text Placeholder 15">
            <a:extLst>
              <a:ext uri="{FF2B5EF4-FFF2-40B4-BE49-F238E27FC236}">
                <a16:creationId xmlns:a16="http://schemas.microsoft.com/office/drawing/2014/main" id="{C183D0A5-0565-342C-B320-7AB0511049FD}"/>
              </a:ext>
            </a:extLst>
          </p:cNvPr>
          <p:cNvSpPr>
            <a:spLocks noGrp="1"/>
          </p:cNvSpPr>
          <p:nvPr>
            <p:ph type="body" sz="quarter" idx="17"/>
          </p:nvPr>
        </p:nvSpPr>
        <p:spPr>
          <a:xfrm>
            <a:off x="113122" y="197961"/>
            <a:ext cx="11934098" cy="522130"/>
          </a:xfrm>
          <a:solidFill>
            <a:srgbClr val="339933"/>
          </a:solidFill>
        </p:spPr>
        <p:txBody>
          <a:bodyPr/>
          <a:lstStyle/>
          <a:p>
            <a:pPr algn="ctr"/>
            <a:r>
              <a:rPr lang="en-US" sz="2800" b="1" dirty="0">
                <a:latin typeface="+mn-lt"/>
              </a:rPr>
              <a:t>Campership Appeal</a:t>
            </a:r>
          </a:p>
        </p:txBody>
      </p:sp>
      <p:pic>
        <p:nvPicPr>
          <p:cNvPr id="3" name="Picture 2" descr="A qr code on a white background&#10;&#10;Description automatically generated">
            <a:extLst>
              <a:ext uri="{FF2B5EF4-FFF2-40B4-BE49-F238E27FC236}">
                <a16:creationId xmlns:a16="http://schemas.microsoft.com/office/drawing/2014/main" id="{630BC1A4-7807-F12D-972A-2B0616B37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860" y="4691309"/>
            <a:ext cx="1730479" cy="1730479"/>
          </a:xfrm>
          <a:prstGeom prst="rect">
            <a:avLst/>
          </a:prstGeom>
        </p:spPr>
      </p:pic>
      <p:sp>
        <p:nvSpPr>
          <p:cNvPr id="2" name="TextBox 1">
            <a:extLst>
              <a:ext uri="{FF2B5EF4-FFF2-40B4-BE49-F238E27FC236}">
                <a16:creationId xmlns:a16="http://schemas.microsoft.com/office/drawing/2014/main" id="{6AB88D4B-A396-8D7F-DC97-8BC8CD714385}"/>
              </a:ext>
            </a:extLst>
          </p:cNvPr>
          <p:cNvSpPr txBox="1"/>
          <p:nvPr/>
        </p:nvSpPr>
        <p:spPr>
          <a:xfrm>
            <a:off x="3185651" y="510523"/>
            <a:ext cx="5820697" cy="1537766"/>
          </a:xfrm>
          <a:prstGeom prst="rect">
            <a:avLst/>
          </a:prstGeom>
          <a:noFill/>
          <a:ln>
            <a:noFill/>
          </a:ln>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Campership Financial Assistance Requests have </a:t>
            </a:r>
            <a:r>
              <a:rPr kumimoji="0" lang="en-US" sz="1800" b="1" i="1" u="none" strike="noStrike" kern="1200" cap="none" spc="0" normalizeH="0" baseline="0" noProof="0" dirty="0">
                <a:ln>
                  <a:noFill/>
                </a:ln>
                <a:solidFill>
                  <a:srgbClr val="000000"/>
                </a:solidFill>
                <a:effectLst/>
                <a:uLnTx/>
                <a:uFillTx/>
                <a:latin typeface="Palatino Linotype" panose="02040502050505030304"/>
                <a:ea typeface="+mn-ea"/>
                <a:cs typeface="+mn-cs"/>
              </a:rPr>
              <a:t>DOUBLED</a:t>
            </a: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 this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a:ea typeface="+mn-ea"/>
                <a:cs typeface="+mn-cs"/>
              </a:rPr>
              <a:t>Please scan the QR code below to donate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3972319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012987" y="263422"/>
            <a:ext cx="7179013"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Palatino Linotype" panose="02040502050505030304" pitchFamily="18" charset="0"/>
              </a:rPr>
              <a:t>Thank you for all that you do for Girl Scouts!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prstClr val="black"/>
                </a:solidFill>
                <a:latin typeface="Palatino Linotype" panose="02040502050505030304" pitchFamily="18" charset="0"/>
              </a:rPr>
              <a:t>Have a Great Summer!</a:t>
            </a:r>
            <a:endParaRPr kumimoji="0" lang="en-US" sz="6600" b="0" i="0" u="none" strike="noStrike" kern="1200" cap="none" spc="0" normalizeH="0" baseline="0" noProof="0" dirty="0">
              <a:ln>
                <a:noFill/>
              </a:ln>
              <a:solidFill>
                <a:prstClr val="black"/>
              </a:solidFill>
              <a:effectLst/>
              <a:uLnTx/>
              <a:uFillTx/>
              <a:latin typeface="Palatino Linotype" panose="02040502050505030304" pitchFamily="18" charset="0"/>
            </a:endParaRPr>
          </a:p>
        </p:txBody>
      </p:sp>
    </p:spTree>
    <p:extLst>
      <p:ext uri="{BB962C8B-B14F-4D97-AF65-F5344CB8AC3E}">
        <p14:creationId xmlns:p14="http://schemas.microsoft.com/office/powerpoint/2010/main" val="408754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102197" y="1878862"/>
            <a:ext cx="7179013" cy="2554545"/>
          </a:xfrm>
          <a:prstGeom prst="rect">
            <a:avLst/>
          </a:prstGeom>
          <a:noFill/>
        </p:spPr>
        <p:txBody>
          <a:bodyPr wrap="square" rtlCol="0">
            <a:spAutoFit/>
          </a:bodyPr>
          <a:lstStyle/>
          <a:p>
            <a:r>
              <a:rPr lang="en-US" sz="8000" dirty="0">
                <a:latin typeface="Palatino Linotype" panose="02040502050505030304" pitchFamily="18" charset="0"/>
              </a:rPr>
              <a:t>Product</a:t>
            </a:r>
          </a:p>
          <a:p>
            <a:r>
              <a:rPr lang="en-US" sz="8000" dirty="0">
                <a:latin typeface="Palatino Linotype" panose="02040502050505030304" pitchFamily="18" charset="0"/>
              </a:rPr>
              <a:t>Program</a:t>
            </a:r>
          </a:p>
        </p:txBody>
      </p:sp>
    </p:spTree>
    <p:extLst>
      <p:ext uri="{BB962C8B-B14F-4D97-AF65-F5344CB8AC3E}">
        <p14:creationId xmlns:p14="http://schemas.microsoft.com/office/powerpoint/2010/main" val="284116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5D3CB7-3F19-1574-0D98-222B81606881}"/>
              </a:ext>
            </a:extLst>
          </p:cNvPr>
          <p:cNvSpPr>
            <a:spLocks noChangeArrowheads="1"/>
          </p:cNvSpPr>
          <p:nvPr/>
        </p:nvSpPr>
        <p:spPr bwMode="auto">
          <a:xfrm>
            <a:off x="199506" y="441546"/>
            <a:ext cx="1148818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Product Program </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1" descr="A panda bear with colorful text&#10;&#10;Description automatically generated">
            <a:extLst>
              <a:ext uri="{FF2B5EF4-FFF2-40B4-BE49-F238E27FC236}">
                <a16:creationId xmlns:a16="http://schemas.microsoft.com/office/drawing/2014/main" id="{1934D9E9-92ED-13FD-F9AF-C250439EB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5302"/>
            <a:ext cx="3883778" cy="35578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41C350A-5C6E-707E-035D-32D4C5CF8438}"/>
              </a:ext>
            </a:extLst>
          </p:cNvPr>
          <p:cNvSpPr>
            <a:spLocks noChangeArrowheads="1"/>
          </p:cNvSpPr>
          <p:nvPr/>
        </p:nvSpPr>
        <p:spPr bwMode="auto">
          <a:xfrm>
            <a:off x="3990111" y="1735927"/>
            <a:ext cx="78970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1"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2025 Girl Scout Cookie Program </a:t>
            </a:r>
            <a:r>
              <a:rPr kumimoji="0" lang="en-US" altLang="en-US" sz="32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3200" b="1" i="1"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 </a:t>
            </a:r>
            <a:r>
              <a:rPr kumimoji="0" lang="en-US" altLang="en-US" sz="32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3200" b="1" i="1"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Embrace Possibility</a:t>
            </a:r>
            <a:r>
              <a:rPr kumimoji="0" lang="en-US" altLang="en-US" sz="32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endParaRPr kumimoji="0" lang="en-US" altLang="en-US" sz="3200" b="1"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Girl Scouts </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 let us know what rewards you</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d like to see next year. The mascot for the 2025 Girl Scout Cookie Program is a panda. Vote for your favorite rewards by June 30, 2024.</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Click </a:t>
            </a: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hlinkClick r:id="rId3"/>
              </a:rPr>
              <a:t>here</a:t>
            </a:r>
            <a:r>
              <a:rPr kumimoji="0" lang="en-US" altLang="en-US" sz="3200" b="0" i="0" u="none" strike="noStrike" cap="none" normalizeH="0" baseline="0" dirty="0">
                <a:ln>
                  <a:noFill/>
                </a:ln>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 to make your choices.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178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4DD98A-5728-91DB-1EE5-9460581942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259" y="968076"/>
            <a:ext cx="4208169" cy="4208169"/>
          </a:xfrm>
          <a:prstGeom prst="rect">
            <a:avLst/>
          </a:prstGeom>
        </p:spPr>
      </p:pic>
      <p:sp>
        <p:nvSpPr>
          <p:cNvPr id="9" name="TextBox 8">
            <a:extLst>
              <a:ext uri="{FF2B5EF4-FFF2-40B4-BE49-F238E27FC236}">
                <a16:creationId xmlns:a16="http://schemas.microsoft.com/office/drawing/2014/main" id="{7F0CDC08-5DE8-85B0-65A2-90A708626BC8}"/>
              </a:ext>
            </a:extLst>
          </p:cNvPr>
          <p:cNvSpPr txBox="1"/>
          <p:nvPr/>
        </p:nvSpPr>
        <p:spPr>
          <a:xfrm>
            <a:off x="5102197" y="1878862"/>
            <a:ext cx="7179013" cy="2554545"/>
          </a:xfrm>
          <a:prstGeom prst="rect">
            <a:avLst/>
          </a:prstGeom>
          <a:noFill/>
        </p:spPr>
        <p:txBody>
          <a:bodyPr wrap="square" rtlCol="0">
            <a:spAutoFit/>
          </a:bodyPr>
          <a:lstStyle/>
          <a:p>
            <a:r>
              <a:rPr lang="en-US" sz="8000" dirty="0">
                <a:latin typeface="Palatino Linotype" panose="02040502050505030304" pitchFamily="18" charset="0"/>
              </a:rPr>
              <a:t>Business</a:t>
            </a:r>
          </a:p>
          <a:p>
            <a:r>
              <a:rPr lang="en-US" sz="8000" dirty="0">
                <a:latin typeface="Palatino Linotype" panose="02040502050505030304" pitchFamily="18" charset="0"/>
              </a:rPr>
              <a:t>Integration</a:t>
            </a:r>
          </a:p>
        </p:txBody>
      </p:sp>
    </p:spTree>
    <p:extLst>
      <p:ext uri="{BB962C8B-B14F-4D97-AF65-F5344CB8AC3E}">
        <p14:creationId xmlns:p14="http://schemas.microsoft.com/office/powerpoint/2010/main" val="2088256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a:xfrm>
            <a:off x="254000" y="1422732"/>
            <a:ext cx="11281508" cy="907513"/>
          </a:xfrm>
        </p:spPr>
        <p:txBody>
          <a:bodyPr>
            <a:noAutofit/>
          </a:bodyPr>
          <a:lstStyle/>
          <a:p>
            <a:r>
              <a:rPr lang="en-US" sz="2000" dirty="0">
                <a:latin typeface="Palatino Linotype" panose="02040502050505030304" pitchFamily="18" charset="0"/>
              </a:rPr>
              <a:t>Each Service Unit has a “SU Name or town” Membership Recruitment Unit campaign.  </a:t>
            </a:r>
          </a:p>
          <a:p>
            <a:r>
              <a:rPr lang="en-US" sz="2000" dirty="0">
                <a:latin typeface="Palatino Linotype" panose="02040502050505030304" pitchFamily="18" charset="0"/>
              </a:rPr>
              <a:t>Example: Morristown Member Recruitment Campaign</a:t>
            </a:r>
          </a:p>
        </p:txBody>
      </p:sp>
      <p:sp>
        <p:nvSpPr>
          <p:cNvPr id="14" name="Title 13">
            <a:extLst>
              <a:ext uri="{FF2B5EF4-FFF2-40B4-BE49-F238E27FC236}">
                <a16:creationId xmlns:a16="http://schemas.microsoft.com/office/drawing/2014/main" id="{55A6C196-7187-478A-A0F0-319EDFB27E64}"/>
              </a:ext>
            </a:extLst>
          </p:cNvPr>
          <p:cNvSpPr>
            <a:spLocks noGrp="1"/>
          </p:cNvSpPr>
          <p:nvPr>
            <p:ph type="title"/>
          </p:nvPr>
        </p:nvSpPr>
        <p:spPr>
          <a:xfrm>
            <a:off x="150965" y="98976"/>
            <a:ext cx="11749177" cy="926936"/>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sz="4000" dirty="0">
                <a:latin typeface="Palatino Linotype" panose="02040502050505030304" pitchFamily="18" charset="0"/>
              </a:rPr>
              <a:t>Member Recruitment Campaigns</a:t>
            </a:r>
          </a:p>
        </p:txBody>
      </p:sp>
      <p:sp>
        <p:nvSpPr>
          <p:cNvPr id="34" name="TextBox 33">
            <a:extLst>
              <a:ext uri="{FF2B5EF4-FFF2-40B4-BE49-F238E27FC236}">
                <a16:creationId xmlns:a16="http://schemas.microsoft.com/office/drawing/2014/main" id="{B5C93460-B8A6-411F-AD60-C8E731499898}"/>
              </a:ext>
            </a:extLst>
          </p:cNvPr>
          <p:cNvSpPr txBox="1"/>
          <p:nvPr/>
        </p:nvSpPr>
        <p:spPr>
          <a:xfrm>
            <a:off x="624812" y="2771616"/>
            <a:ext cx="10888392" cy="3868163"/>
          </a:xfrm>
          <a:prstGeom prst="rect">
            <a:avLst/>
          </a:prstGeom>
        </p:spPr>
        <p:txBody>
          <a:bodyPr vert="horz" lIns="91440" tIns="45720" rIns="91440" bIns="45720" rtlCol="0" anchor="t">
            <a:normAutofit/>
          </a:bodyPr>
          <a:lstStyle>
            <a:defPPr>
              <a:defRPr lang="en-US"/>
            </a:defPPr>
            <a:lvl1pPr indent="0" defTabSz="914354">
              <a:lnSpc>
                <a:spcPct val="90000"/>
              </a:lnSpc>
              <a:spcBef>
                <a:spcPts val="1000"/>
              </a:spcBef>
              <a:buFont typeface="Arial" panose="020B0604020202020204" pitchFamily="34" charset="0"/>
              <a:buNone/>
              <a:defRPr sz="2400" b="0" i="1">
                <a:latin typeface="Girl Scout Text Book" panose="02020003000000000000" pitchFamily="18" charset="0"/>
              </a:defRPr>
            </a:lvl1pPr>
            <a:lvl2pPr marL="685766" indent="-228589" defTabSz="914354">
              <a:lnSpc>
                <a:spcPct val="90000"/>
              </a:lnSpc>
              <a:spcBef>
                <a:spcPts val="500"/>
              </a:spcBef>
              <a:buFont typeface="Arial" panose="020B0604020202020204" pitchFamily="34" charset="0"/>
              <a:buChar char="•"/>
              <a:defRPr sz="1600" b="0" i="0">
                <a:latin typeface="Girl Scout Text Book" panose="02020003000000000000" pitchFamily="18" charset="0"/>
              </a:defRPr>
            </a:lvl2pPr>
            <a:lvl3pPr marL="1142942" indent="-228589" defTabSz="914354">
              <a:lnSpc>
                <a:spcPct val="90000"/>
              </a:lnSpc>
              <a:spcBef>
                <a:spcPts val="500"/>
              </a:spcBef>
              <a:buFont typeface="Arial" panose="020B0604020202020204" pitchFamily="34" charset="0"/>
              <a:buChar char="•"/>
              <a:defRPr sz="1400" b="0" i="0">
                <a:latin typeface="Girl Scout Text Book" panose="02020003000000000000" pitchFamily="18" charset="0"/>
              </a:defRPr>
            </a:lvl3pPr>
            <a:lvl4pPr marL="1600120" indent="-228589" defTabSz="914354">
              <a:lnSpc>
                <a:spcPct val="90000"/>
              </a:lnSpc>
              <a:spcBef>
                <a:spcPts val="500"/>
              </a:spcBef>
              <a:buFont typeface="Arial" panose="020B0604020202020204" pitchFamily="34" charset="0"/>
              <a:buChar char="•"/>
              <a:defRPr sz="1200" b="0" i="0">
                <a:latin typeface="Girl Scout Text Book" panose="02020003000000000000" pitchFamily="18" charset="0"/>
              </a:defRPr>
            </a:lvl4pPr>
            <a:lvl5pPr marL="2057298" indent="-228589" defTabSz="914354">
              <a:lnSpc>
                <a:spcPct val="90000"/>
              </a:lnSpc>
              <a:spcBef>
                <a:spcPts val="500"/>
              </a:spcBef>
              <a:buFont typeface="Arial" panose="020B0604020202020204" pitchFamily="34" charset="0"/>
              <a:buChar char="•"/>
              <a:defRPr sz="1200" b="0" i="0">
                <a:latin typeface="Girl Scout Text Book" panose="02020003000000000000" pitchFamily="18"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Recruitment Campaigns are used as a “holding place” while troops are being formed and for girls looking for a troop.</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SU team members can direct potential volunteers and girls to register to this campaign.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The SU Campaign Admin role - monitors the recruitment campaign and will receive an auto email after a new member completes a membership purchase.</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Would you or another SU Team member like to be added as the SU Campaign Admin, so you receive the emails containing contact information of the new member? If so, email customercare@gsnnj.org requesting to have the role added as SU Team volunteer.</a:t>
            </a:r>
          </a:p>
        </p:txBody>
      </p:sp>
    </p:spTree>
    <p:extLst>
      <p:ext uri="{BB962C8B-B14F-4D97-AF65-F5344CB8AC3E}">
        <p14:creationId xmlns:p14="http://schemas.microsoft.com/office/powerpoint/2010/main" val="3940152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a:xfrm>
            <a:off x="204439" y="1833911"/>
            <a:ext cx="5638800" cy="676275"/>
          </a:xfrm>
        </p:spPr>
        <p:txBody>
          <a:bodyPr>
            <a:normAutofit/>
          </a:bodyPr>
          <a:lstStyle/>
          <a:p>
            <a:r>
              <a:rPr lang="en-US" sz="2400" u="sng" dirty="0">
                <a:latin typeface="Palatino Linotype" panose="02040502050505030304" pitchFamily="18" charset="0"/>
              </a:rPr>
              <a:t>Current 2024 Members:</a:t>
            </a:r>
            <a:endParaRPr lang="en-US" sz="2400" i="1" u="sng" dirty="0">
              <a:latin typeface="Palatino Linotype" panose="02040502050505030304" pitchFamily="18" charset="0"/>
            </a:endParaRPr>
          </a:p>
        </p:txBody>
      </p:sp>
      <p:sp>
        <p:nvSpPr>
          <p:cNvPr id="3" name="Title 2">
            <a:extLst>
              <a:ext uri="{FF2B5EF4-FFF2-40B4-BE49-F238E27FC236}">
                <a16:creationId xmlns:a16="http://schemas.microsoft.com/office/drawing/2014/main" id="{A33C9610-5A37-8247-8031-F40A13F447D8}"/>
              </a:ext>
            </a:extLst>
          </p:cNvPr>
          <p:cNvSpPr>
            <a:spLocks noGrp="1"/>
          </p:cNvSpPr>
          <p:nvPr>
            <p:ph type="title"/>
          </p:nvPr>
        </p:nvSpPr>
        <p:spPr>
          <a:xfrm>
            <a:off x="130525" y="115138"/>
            <a:ext cx="11734800" cy="144766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2000" dirty="0">
                <a:latin typeface="Palatino Linotype" panose="02040502050505030304" pitchFamily="18" charset="0"/>
              </a:rPr>
              <a:t>Renewal Instructions for 2025 Membership &amp; Participation:</a:t>
            </a:r>
            <a:br>
              <a:rPr lang="en-US" sz="2000" dirty="0">
                <a:latin typeface="Palatino Linotype" panose="02040502050505030304" pitchFamily="18" charset="0"/>
              </a:rPr>
            </a:br>
            <a:r>
              <a:rPr lang="en-US" sz="2000" dirty="0">
                <a:solidFill>
                  <a:schemeClr val="accent3">
                    <a:lumMod val="25000"/>
                    <a:lumOff val="75000"/>
                  </a:schemeClr>
                </a:solidFill>
                <a:latin typeface="Palatino Linotype" panose="02040502050505030304" pitchFamily="18" charset="0"/>
              </a:rPr>
              <a:t>Do Not Click on Find a Troop</a:t>
            </a:r>
            <a:br>
              <a:rPr lang="en-US" sz="3600" dirty="0">
                <a:latin typeface="Palatino Linotype" panose="02040502050505030304" pitchFamily="18" charset="0"/>
              </a:rPr>
            </a:br>
            <a:r>
              <a:rPr lang="en-US" dirty="0">
                <a:latin typeface="Palatino Linotype" panose="02040502050505030304" pitchFamily="18" charset="0"/>
              </a:rPr>
              <a:t>Log into your </a:t>
            </a:r>
            <a:r>
              <a:rPr lang="en-US" dirty="0">
                <a:latin typeface="Palatino Linotype" panose="02040502050505030304" pitchFamily="18" charset="0"/>
                <a:hlinkClick r:id="rId2">
                  <a:extLst>
                    <a:ext uri="{A12FA001-AC4F-418D-AE19-62706E023703}">
                      <ahyp:hlinkClr xmlns:ahyp="http://schemas.microsoft.com/office/drawing/2018/hyperlinkcolor" val="tx"/>
                    </a:ext>
                  </a:extLst>
                </a:hlinkClick>
              </a:rPr>
              <a:t>MyGS Account</a:t>
            </a:r>
            <a:r>
              <a:rPr lang="en-US" dirty="0">
                <a:latin typeface="Palatino Linotype" panose="02040502050505030304" pitchFamily="18" charset="0"/>
              </a:rPr>
              <a:t> from </a:t>
            </a:r>
            <a:r>
              <a:rPr lang="en-US" dirty="0">
                <a:latin typeface="Palatino Linotype" panose="02040502050505030304" pitchFamily="18" charset="0"/>
                <a:hlinkClick r:id="rId3">
                  <a:extLst>
                    <a:ext uri="{A12FA001-AC4F-418D-AE19-62706E023703}">
                      <ahyp:hlinkClr xmlns:ahyp="http://schemas.microsoft.com/office/drawing/2018/hyperlinkcolor" val="tx"/>
                    </a:ext>
                  </a:extLst>
                </a:hlinkClick>
              </a:rPr>
              <a:t>www.gsnnj.org</a:t>
            </a:r>
            <a:r>
              <a:rPr lang="en-US" dirty="0">
                <a:latin typeface="Palatino Linotype" panose="02040502050505030304" pitchFamily="18" charset="0"/>
              </a:rPr>
              <a:t> </a:t>
            </a:r>
            <a:br>
              <a:rPr lang="en-US" dirty="0">
                <a:latin typeface="Palatino Linotype" panose="02040502050505030304" pitchFamily="18" charset="0"/>
              </a:rPr>
            </a:br>
            <a:r>
              <a:rPr lang="en-US" sz="1800" dirty="0">
                <a:latin typeface="Palatino Linotype" panose="02040502050505030304" pitchFamily="18" charset="0"/>
              </a:rPr>
              <a:t>Note:</a:t>
            </a:r>
            <a:r>
              <a:rPr lang="en-US" sz="2000" dirty="0">
                <a:latin typeface="Palatino Linotype" panose="02040502050505030304" pitchFamily="18" charset="0"/>
              </a:rPr>
              <a:t> </a:t>
            </a:r>
            <a:r>
              <a:rPr lang="en-US" sz="1800" u="sng" dirty="0">
                <a:latin typeface="Palatino Linotype" panose="02040502050505030304" pitchFamily="18" charset="0"/>
              </a:rPr>
              <a:t>Username</a:t>
            </a:r>
            <a:r>
              <a:rPr lang="en-US" sz="1800" dirty="0">
                <a:latin typeface="Palatino Linotype" panose="02040502050505030304" pitchFamily="18" charset="0"/>
              </a:rPr>
              <a:t> is the email address used to create your account. </a:t>
            </a:r>
            <a:r>
              <a:rPr lang="en-US" sz="1800" i="1" dirty="0">
                <a:latin typeface="Palatino Linotype" panose="02040502050505030304" pitchFamily="18" charset="0"/>
              </a:rPr>
              <a:t>Forgot or need to update your email? Please send a request to </a:t>
            </a:r>
            <a:r>
              <a:rPr lang="en-US" sz="1800" i="1" dirty="0">
                <a:latin typeface="Palatino Linotype" panose="02040502050505030304" pitchFamily="18" charset="0"/>
                <a:hlinkClick r:id="rId4">
                  <a:extLst>
                    <a:ext uri="{A12FA001-AC4F-418D-AE19-62706E023703}">
                      <ahyp:hlinkClr xmlns:ahyp="http://schemas.microsoft.com/office/drawing/2018/hyperlinkcolor" val="tx"/>
                    </a:ext>
                  </a:extLst>
                </a:hlinkClick>
              </a:rPr>
              <a:t>customercare@gsnnj.org</a:t>
            </a:r>
            <a:endParaRPr lang="en-US" i="1" dirty="0">
              <a:latin typeface="Palatino Linotype" panose="02040502050505030304" pitchFamily="18" charset="0"/>
            </a:endParaRPr>
          </a:p>
        </p:txBody>
      </p:sp>
      <p:sp>
        <p:nvSpPr>
          <p:cNvPr id="4" name="Text Placeholder 3">
            <a:extLst>
              <a:ext uri="{FF2B5EF4-FFF2-40B4-BE49-F238E27FC236}">
                <a16:creationId xmlns:a16="http://schemas.microsoft.com/office/drawing/2014/main" id="{DCAB80D7-F638-6147-9D9A-E3B75E5B7335}"/>
              </a:ext>
            </a:extLst>
          </p:cNvPr>
          <p:cNvSpPr>
            <a:spLocks noGrp="1"/>
          </p:cNvSpPr>
          <p:nvPr>
            <p:ph type="body" sz="quarter" idx="14"/>
          </p:nvPr>
        </p:nvSpPr>
        <p:spPr>
          <a:xfrm>
            <a:off x="291830" y="2867025"/>
            <a:ext cx="5804170" cy="3876675"/>
          </a:xfrm>
        </p:spPr>
        <p:txBody>
          <a:bodyPr>
            <a:normAutofit fontScale="92500" lnSpcReduction="10000"/>
          </a:bodyPr>
          <a:lstStyle/>
          <a:p>
            <a:pPr marL="342900" indent="-342900">
              <a:buFont typeface="+mj-lt"/>
              <a:buAutoNum type="arabicPeriod"/>
            </a:pPr>
            <a:r>
              <a:rPr lang="en-US" sz="2000" i="1" dirty="0">
                <a:latin typeface="Palatino Linotype" panose="02040502050505030304" pitchFamily="18" charset="0"/>
              </a:rPr>
              <a:t>Click </a:t>
            </a:r>
            <a:r>
              <a:rPr lang="en-US" sz="2000" b="1" dirty="0">
                <a:latin typeface="Palatino Linotype" panose="02040502050505030304" pitchFamily="18" charset="0"/>
              </a:rPr>
              <a:t>Manage my Household members&gt;</a:t>
            </a:r>
            <a:endParaRPr lang="en-US" sz="2000" dirty="0">
              <a:latin typeface="Palatino Linotype" panose="02040502050505030304" pitchFamily="18" charset="0"/>
            </a:endParaRPr>
          </a:p>
          <a:p>
            <a:pPr marL="342900" indent="-342900">
              <a:buFont typeface="+mj-lt"/>
              <a:buAutoNum type="arabicPeriod"/>
            </a:pPr>
            <a:r>
              <a:rPr lang="en-US" sz="2000" i="1" dirty="0">
                <a:latin typeface="Palatino Linotype" panose="02040502050505030304" pitchFamily="18" charset="0"/>
              </a:rPr>
              <a:t>Check</a:t>
            </a:r>
            <a:r>
              <a:rPr lang="en-US" sz="2000" dirty="0">
                <a:latin typeface="Palatino Linotype" panose="02040502050505030304" pitchFamily="18" charset="0"/>
              </a:rPr>
              <a:t> boxes for Membership + Troop/Role Participation for each of the individuals renewing.</a:t>
            </a:r>
          </a:p>
          <a:p>
            <a:pPr lvl="1">
              <a:buFont typeface="Wingdings" panose="05000000000000000000" pitchFamily="2" charset="2"/>
              <a:buChar char="v"/>
            </a:pPr>
            <a:r>
              <a:rPr lang="en-US" sz="1800" dirty="0">
                <a:latin typeface="Palatino Linotype" panose="02040502050505030304" pitchFamily="18" charset="0"/>
              </a:rPr>
              <a:t>Please, </a:t>
            </a:r>
            <a:r>
              <a:rPr lang="en-US" sz="1800" u="sng" dirty="0">
                <a:latin typeface="Palatino Linotype" panose="02040502050505030304" pitchFamily="18" charset="0"/>
              </a:rPr>
              <a:t>do not</a:t>
            </a:r>
            <a:r>
              <a:rPr lang="en-US" sz="1800" dirty="0">
                <a:latin typeface="Palatino Linotype" panose="02040502050505030304" pitchFamily="18" charset="0"/>
              </a:rPr>
              <a:t> check boxes under “Not Returning”</a:t>
            </a:r>
          </a:p>
          <a:p>
            <a:pPr marL="342900" indent="-342900">
              <a:buFont typeface="+mj-lt"/>
              <a:buAutoNum type="arabicPeriod"/>
            </a:pPr>
            <a:r>
              <a:rPr lang="en-US" sz="2000" i="1" dirty="0">
                <a:latin typeface="Palatino Linotype" panose="02040502050505030304" pitchFamily="18" charset="0"/>
              </a:rPr>
              <a:t>Click</a:t>
            </a:r>
            <a:r>
              <a:rPr lang="en-US" sz="2000" dirty="0">
                <a:latin typeface="Palatino Linotype" panose="02040502050505030304" pitchFamily="18" charset="0"/>
              </a:rPr>
              <a:t> </a:t>
            </a:r>
            <a:r>
              <a:rPr lang="en-US" sz="2000" b="1" dirty="0">
                <a:latin typeface="Palatino Linotype" panose="02040502050505030304" pitchFamily="18" charset="0"/>
              </a:rPr>
              <a:t>Add Renewal</a:t>
            </a:r>
          </a:p>
          <a:p>
            <a:pPr marL="342900" indent="-342900">
              <a:buFont typeface="+mj-lt"/>
              <a:buAutoNum type="arabicPeriod"/>
            </a:pPr>
            <a:r>
              <a:rPr lang="en-US" sz="2000" i="1" dirty="0">
                <a:latin typeface="Palatino Linotype" panose="02040502050505030304" pitchFamily="18" charset="0"/>
              </a:rPr>
              <a:t>Select</a:t>
            </a:r>
            <a:r>
              <a:rPr lang="en-US" sz="2000" dirty="0">
                <a:latin typeface="Palatino Linotype" panose="02040502050505030304" pitchFamily="18" charset="0"/>
              </a:rPr>
              <a:t> </a:t>
            </a:r>
            <a:r>
              <a:rPr lang="en-US" sz="2000" b="1" dirty="0">
                <a:latin typeface="Palatino Linotype" panose="02040502050505030304" pitchFamily="18" charset="0"/>
              </a:rPr>
              <a:t>2025 Membership Year </a:t>
            </a:r>
            <a:r>
              <a:rPr lang="en-US" sz="2000" dirty="0">
                <a:latin typeface="Palatino Linotype" panose="02040502050505030304" pitchFamily="18" charset="0"/>
              </a:rPr>
              <a:t>(10/1/2024-9/30/2025)</a:t>
            </a:r>
          </a:p>
          <a:p>
            <a:pPr marL="342900" indent="-342900">
              <a:buFont typeface="+mj-lt"/>
              <a:buAutoNum type="arabicPeriod"/>
            </a:pPr>
            <a:r>
              <a:rPr lang="en-US" i="1" dirty="0">
                <a:latin typeface="Palatino Linotype" panose="02040502050505030304" pitchFamily="18" charset="0"/>
              </a:rPr>
              <a:t>Click</a:t>
            </a:r>
            <a:r>
              <a:rPr lang="en-US" dirty="0">
                <a:latin typeface="Palatino Linotype" panose="02040502050505030304" pitchFamily="18" charset="0"/>
              </a:rPr>
              <a:t> </a:t>
            </a:r>
            <a:r>
              <a:rPr lang="en-US" b="1" dirty="0">
                <a:latin typeface="Palatino Linotype" panose="02040502050505030304" pitchFamily="18" charset="0"/>
              </a:rPr>
              <a:t>Review Cart</a:t>
            </a:r>
          </a:p>
          <a:p>
            <a:pPr marL="342900" indent="-342900">
              <a:buFont typeface="+mj-lt"/>
              <a:buAutoNum type="arabicPeriod"/>
            </a:pPr>
            <a:r>
              <a:rPr lang="en-US" dirty="0">
                <a:latin typeface="Palatino Linotype" panose="02040502050505030304" pitchFamily="18" charset="0"/>
              </a:rPr>
              <a:t>Check  box to “I Agree to the Girl Scout Promise and Law” </a:t>
            </a:r>
          </a:p>
          <a:p>
            <a:pPr marL="342900" indent="-342900">
              <a:buFont typeface="+mj-lt"/>
              <a:buAutoNum type="arabicPeriod"/>
            </a:pPr>
            <a:r>
              <a:rPr lang="en-US" dirty="0">
                <a:latin typeface="Palatino Linotype" panose="02040502050505030304" pitchFamily="18" charset="0"/>
              </a:rPr>
              <a:t>Enter Payment</a:t>
            </a:r>
          </a:p>
        </p:txBody>
      </p:sp>
      <p:pic>
        <p:nvPicPr>
          <p:cNvPr id="17" name="Picture 16" descr="A screenshot of a computer&#10;&#10;Description automatically generated with medium confidence">
            <a:extLst>
              <a:ext uri="{FF2B5EF4-FFF2-40B4-BE49-F238E27FC236}">
                <a16:creationId xmlns:a16="http://schemas.microsoft.com/office/drawing/2014/main" id="{24FD85CD-3185-CB72-76F1-751144CA7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53" t="13823" r="12507" b="6079"/>
          <a:stretch/>
        </p:blipFill>
        <p:spPr>
          <a:xfrm>
            <a:off x="6210597" y="2642839"/>
            <a:ext cx="5755420" cy="3908728"/>
          </a:xfrm>
          <a:prstGeom prst="rect">
            <a:avLst/>
          </a:prstGeom>
        </p:spPr>
      </p:pic>
    </p:spTree>
    <p:extLst>
      <p:ext uri="{BB962C8B-B14F-4D97-AF65-F5344CB8AC3E}">
        <p14:creationId xmlns:p14="http://schemas.microsoft.com/office/powerpoint/2010/main" val="901669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a:xfrm>
            <a:off x="279604" y="981456"/>
            <a:ext cx="11295333" cy="1062246"/>
          </a:xfrm>
        </p:spPr>
        <p:txBody>
          <a:bodyPr>
            <a:noAutofit/>
          </a:bodyPr>
          <a:lstStyle/>
          <a:p>
            <a:r>
              <a:rPr lang="en-US" sz="2400" dirty="0">
                <a:latin typeface="Palatino Linotype" panose="02040502050505030304" pitchFamily="18" charset="0"/>
              </a:rPr>
              <a:t>Leaders can send friends an email invitation to join their troop from My Troops. </a:t>
            </a:r>
            <a:br>
              <a:rPr lang="en-US" sz="2400" dirty="0">
                <a:latin typeface="Palatino Linotype" panose="02040502050505030304" pitchFamily="18" charset="0"/>
              </a:rPr>
            </a:br>
            <a:r>
              <a:rPr lang="en-US" sz="2400" b="0" dirty="0">
                <a:latin typeface="Palatino Linotype" panose="02040502050505030304" pitchFamily="18" charset="0"/>
              </a:rPr>
              <a:t>(In VS 2.0 Troop leaders cannot register new girls directly)</a:t>
            </a:r>
            <a:endParaRPr lang="en-US" sz="2400" dirty="0">
              <a:latin typeface="Palatino Linotype" panose="02040502050505030304" pitchFamily="18" charset="0"/>
            </a:endParaRPr>
          </a:p>
        </p:txBody>
      </p:sp>
      <p:sp>
        <p:nvSpPr>
          <p:cNvPr id="14" name="Title 13">
            <a:extLst>
              <a:ext uri="{FF2B5EF4-FFF2-40B4-BE49-F238E27FC236}">
                <a16:creationId xmlns:a16="http://schemas.microsoft.com/office/drawing/2014/main" id="{55A6C196-7187-478A-A0F0-319EDFB27E64}"/>
              </a:ext>
            </a:extLst>
          </p:cNvPr>
          <p:cNvSpPr>
            <a:spLocks noGrp="1"/>
          </p:cNvSpPr>
          <p:nvPr>
            <p:ph type="title"/>
          </p:nvPr>
        </p:nvSpPr>
        <p:spPr>
          <a:xfrm>
            <a:off x="125261" y="137787"/>
            <a:ext cx="11766272" cy="596885"/>
          </a:xfr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n-US" sz="4000" dirty="0">
                <a:latin typeface="Palatino Linotype" panose="02040502050505030304" pitchFamily="18" charset="0"/>
              </a:rPr>
              <a:t> “Invite friends to join your troop”!</a:t>
            </a:r>
          </a:p>
        </p:txBody>
      </p:sp>
      <p:sp>
        <p:nvSpPr>
          <p:cNvPr id="22" name="Text Placeholder 3">
            <a:extLst>
              <a:ext uri="{FF2B5EF4-FFF2-40B4-BE49-F238E27FC236}">
                <a16:creationId xmlns:a16="http://schemas.microsoft.com/office/drawing/2014/main" id="{1F576E63-121D-4D08-9E92-3D060A24C95E}"/>
              </a:ext>
            </a:extLst>
          </p:cNvPr>
          <p:cNvSpPr txBox="1">
            <a:spLocks/>
          </p:cNvSpPr>
          <p:nvPr/>
        </p:nvSpPr>
        <p:spPr>
          <a:xfrm>
            <a:off x="6086296" y="2466392"/>
            <a:ext cx="5818636" cy="4294081"/>
          </a:xfrm>
          <a:prstGeom prst="rect">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0" indent="0" algn="l" defTabSz="914354" rtl="0" eaLnBrk="1" latinLnBrk="0" hangingPunct="1">
              <a:lnSpc>
                <a:spcPct val="90000"/>
              </a:lnSpc>
              <a:spcBef>
                <a:spcPts val="1000"/>
              </a:spcBef>
              <a:buFont typeface="Arial" panose="020B0604020202020204" pitchFamily="34" charset="0"/>
              <a:buNone/>
              <a:defRPr sz="18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Palatino Linotype" panose="02040502050505030304" pitchFamily="18" charset="0"/>
              </a:rPr>
              <a:t>Instructions</a:t>
            </a: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 Log in </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to your </a:t>
            </a:r>
            <a:r>
              <a:rPr kumimoji="0" lang="en-US" sz="2000" b="1" i="0" u="none" strike="noStrike" kern="1200" cap="none" spc="0" normalizeH="0" baseline="0" noProof="0" dirty="0">
                <a:ln>
                  <a:noFill/>
                </a:ln>
                <a:solidFill>
                  <a:srgbClr val="FEFFFF">
                    <a:lumMod val="10000"/>
                  </a:srgbClr>
                </a:solidFill>
                <a:effectLst/>
                <a:uLnTx/>
                <a:uFillTx/>
                <a:latin typeface="Palatino Linotype" panose="02040502050505030304" pitchFamily="18" charset="0"/>
              </a:rPr>
              <a:t>MyGS Account</a:t>
            </a:r>
          </a:p>
          <a:p>
            <a:pPr marL="457200" marR="0" lvl="0" indent="-457200" algn="l" defTabSz="914354" rtl="0" eaLnBrk="1" fontAlgn="auto" latinLnBrk="0" hangingPunct="1">
              <a:lnSpc>
                <a:spcPct val="90000"/>
              </a:lnSpc>
              <a:spcBef>
                <a:spcPts val="100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Click</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 on </a:t>
            </a:r>
            <a:r>
              <a:rPr kumimoji="0" lang="en-US" sz="2000" b="1" i="0" u="none" strike="noStrike" kern="1200" cap="none" spc="0" normalizeH="0" baseline="0" noProof="0" dirty="0">
                <a:ln>
                  <a:noFill/>
                </a:ln>
                <a:solidFill>
                  <a:srgbClr val="FEFFFF">
                    <a:lumMod val="10000"/>
                  </a:srgbClr>
                </a:solidFill>
                <a:effectLst/>
                <a:uLnTx/>
                <a:uFillTx/>
                <a:latin typeface="Palatino Linotype" panose="02040502050505030304" pitchFamily="18" charset="0"/>
              </a:rPr>
              <a:t>My Troop(s)</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 tab.</a:t>
            </a:r>
          </a:p>
          <a:p>
            <a:pPr marL="457200" marR="0" lvl="0" indent="-457200" algn="l" defTabSz="914354" rtl="0" eaLnBrk="1" fontAlgn="auto" latinLnBrk="0" hangingPunct="1">
              <a:lnSpc>
                <a:spcPct val="90000"/>
              </a:lnSpc>
              <a:spcBef>
                <a:spcPts val="100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Select</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 your Troop, to view membership roster</a:t>
            </a:r>
          </a:p>
          <a:p>
            <a:pPr marL="457200" marR="0" lvl="0" indent="-457200" algn="l" defTabSz="914354" rtl="0" eaLnBrk="1" fontAlgn="auto" latinLnBrk="0" hangingPunct="1">
              <a:lnSpc>
                <a:spcPct val="90000"/>
              </a:lnSpc>
              <a:spcBef>
                <a:spcPts val="100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Scroll</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 to bottom of roster. </a:t>
            </a:r>
          </a:p>
          <a:p>
            <a:pPr marL="457200" marR="0" lvl="0" indent="-457200" algn="l" defTabSz="914354" rtl="0" eaLnBrk="1" fontAlgn="auto" latinLnBrk="0" hangingPunct="1">
              <a:lnSpc>
                <a:spcPct val="90000"/>
              </a:lnSpc>
              <a:spcBef>
                <a:spcPts val="100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Click</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 “</a:t>
            </a:r>
            <a:r>
              <a:rPr kumimoji="0" lang="en-US" sz="2000" b="1" i="0" u="none" strike="noStrike" kern="1200" cap="none" spc="0" normalizeH="0" baseline="0" noProof="0" dirty="0">
                <a:ln>
                  <a:noFill/>
                </a:ln>
                <a:solidFill>
                  <a:srgbClr val="FEFFFF">
                    <a:lumMod val="10000"/>
                  </a:srgbClr>
                </a:solidFill>
                <a:effectLst/>
                <a:uLnTx/>
                <a:uFillTx/>
                <a:latin typeface="Palatino Linotype" panose="02040502050505030304" pitchFamily="18" charset="0"/>
              </a:rPr>
              <a:t>Invite friends to join your troop</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a:t>
            </a:r>
          </a:p>
          <a:p>
            <a:pPr marL="457200" marR="0" lvl="0" indent="-457200" algn="l" defTabSz="914354" rtl="0" eaLnBrk="1" fontAlgn="auto" latinLnBrk="0" hangingPunct="1">
              <a:lnSpc>
                <a:spcPct val="90000"/>
              </a:lnSpc>
              <a:spcBef>
                <a:spcPts val="100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00"/>
                </a:solidFill>
                <a:effectLst/>
                <a:uLnTx/>
                <a:uFillTx/>
                <a:latin typeface="Palatino Linotype" panose="02040502050505030304" pitchFamily="18" charset="0"/>
              </a:rPr>
              <a:t>Enter email address &amp; “Submit Request.” A confirmation message will appear as “Success!  Your invite has been sent.”</a:t>
            </a:r>
            <a:endParaRPr kumimoji="0" lang="en-US" sz="2000" b="1" i="0" u="none" strike="noStrike" kern="1200" cap="none" spc="0" normalizeH="0" baseline="0" noProof="0" dirty="0">
              <a:ln>
                <a:noFill/>
              </a:ln>
              <a:solidFill>
                <a:srgbClr val="000000"/>
              </a:solidFill>
              <a:effectLst/>
              <a:uLnTx/>
              <a:uFillTx/>
              <a:latin typeface="Palatino Linotype" panose="02040502050505030304" pitchFamily="18" charset="0"/>
            </a:endParaRP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rPr>
              <a:t>*Link is only valid for 1 hour.</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Palatino Linotype" panose="02040502050505030304" pitchFamily="18" charset="0"/>
              </a:rPr>
              <a:t>Only send one individual invite at a time to the primary caregiver.</a:t>
            </a:r>
          </a:p>
        </p:txBody>
      </p:sp>
      <p:sp>
        <p:nvSpPr>
          <p:cNvPr id="34" name="TextBox 33">
            <a:extLst>
              <a:ext uri="{FF2B5EF4-FFF2-40B4-BE49-F238E27FC236}">
                <a16:creationId xmlns:a16="http://schemas.microsoft.com/office/drawing/2014/main" id="{B5C93460-B8A6-411F-AD60-C8E731499898}"/>
              </a:ext>
            </a:extLst>
          </p:cNvPr>
          <p:cNvSpPr txBox="1"/>
          <p:nvPr/>
        </p:nvSpPr>
        <p:spPr>
          <a:xfrm>
            <a:off x="348819" y="2300654"/>
            <a:ext cx="5354466" cy="4557346"/>
          </a:xfrm>
          <a:prstGeom prst="rect">
            <a:avLst/>
          </a:prstGeom>
        </p:spPr>
        <p:txBody>
          <a:bodyPr vert="horz" lIns="91440" tIns="45720" rIns="91440" bIns="45720" rtlCol="0" anchor="t">
            <a:normAutofit/>
          </a:bodyPr>
          <a:lstStyle>
            <a:defPPr>
              <a:defRPr lang="en-US"/>
            </a:defPPr>
            <a:lvl1pPr indent="0" defTabSz="914354">
              <a:lnSpc>
                <a:spcPct val="90000"/>
              </a:lnSpc>
              <a:spcBef>
                <a:spcPts val="1000"/>
              </a:spcBef>
              <a:buFont typeface="Arial" panose="020B0604020202020204" pitchFamily="34" charset="0"/>
              <a:buNone/>
              <a:defRPr sz="2400" b="0" i="1">
                <a:latin typeface="Girl Scout Text Book" panose="02020003000000000000" pitchFamily="18" charset="0"/>
              </a:defRPr>
            </a:lvl1pPr>
            <a:lvl2pPr marL="685766" indent="-228589" defTabSz="914354">
              <a:lnSpc>
                <a:spcPct val="90000"/>
              </a:lnSpc>
              <a:spcBef>
                <a:spcPts val="500"/>
              </a:spcBef>
              <a:buFont typeface="Arial" panose="020B0604020202020204" pitchFamily="34" charset="0"/>
              <a:buChar char="•"/>
              <a:defRPr sz="1600" b="0" i="0">
                <a:latin typeface="Girl Scout Text Book" panose="02020003000000000000" pitchFamily="18" charset="0"/>
              </a:defRPr>
            </a:lvl2pPr>
            <a:lvl3pPr marL="1142942" indent="-228589" defTabSz="914354">
              <a:lnSpc>
                <a:spcPct val="90000"/>
              </a:lnSpc>
              <a:spcBef>
                <a:spcPts val="500"/>
              </a:spcBef>
              <a:buFont typeface="Arial" panose="020B0604020202020204" pitchFamily="34" charset="0"/>
              <a:buChar char="•"/>
              <a:defRPr sz="1400" b="0" i="0">
                <a:latin typeface="Girl Scout Text Book" panose="02020003000000000000" pitchFamily="18" charset="0"/>
              </a:defRPr>
            </a:lvl3pPr>
            <a:lvl4pPr marL="1600120" indent="-228589" defTabSz="914354">
              <a:lnSpc>
                <a:spcPct val="90000"/>
              </a:lnSpc>
              <a:spcBef>
                <a:spcPts val="500"/>
              </a:spcBef>
              <a:buFont typeface="Arial" panose="020B0604020202020204" pitchFamily="34" charset="0"/>
              <a:buChar char="•"/>
              <a:defRPr sz="1200" b="0" i="0">
                <a:latin typeface="Girl Scout Text Book" panose="02020003000000000000" pitchFamily="18" charset="0"/>
              </a:defRPr>
            </a:lvl4pPr>
            <a:lvl5pPr marL="2057298" indent="-228589" defTabSz="914354">
              <a:lnSpc>
                <a:spcPct val="90000"/>
              </a:lnSpc>
              <a:spcBef>
                <a:spcPts val="500"/>
              </a:spcBef>
              <a:buFont typeface="Arial" panose="020B0604020202020204" pitchFamily="34" charset="0"/>
              <a:buChar char="•"/>
              <a:defRPr sz="1200" b="0" i="0">
                <a:latin typeface="Girl Scout Text Book" panose="02020003000000000000" pitchFamily="18"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rPr>
              <a:t>Included in the email is a unique one-time use link that sends the individual to the troop in the Participation Catalog for Membership registration.</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rPr>
              <a:t>This unique link works only for the recipient you email it to, even if troop is not displayed or showing as having available spots.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rPr>
              <a:t>The link is not sharable and will only be available to the caregiver it was sent to.</a:t>
            </a:r>
          </a:p>
        </p:txBody>
      </p:sp>
    </p:spTree>
    <p:extLst>
      <p:ext uri="{BB962C8B-B14F-4D97-AF65-F5344CB8AC3E}">
        <p14:creationId xmlns:p14="http://schemas.microsoft.com/office/powerpoint/2010/main" val="4064240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esentation1_pink header_v1">
  <a:themeElements>
    <a:clrScheme name="GS-Brand-Theme">
      <a:dk1>
        <a:sysClr val="windowText" lastClr="000000"/>
      </a:dk1>
      <a:lt1>
        <a:sysClr val="window" lastClr="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228</TotalTime>
  <Words>2327</Words>
  <Application>Microsoft Office PowerPoint</Application>
  <PresentationFormat>Widescreen</PresentationFormat>
  <Paragraphs>331</Paragraphs>
  <Slides>32</Slides>
  <Notes>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32</vt:i4>
      </vt:variant>
    </vt:vector>
  </HeadingPairs>
  <TitlesOfParts>
    <vt:vector size="57" baseType="lpstr">
      <vt:lpstr>Aptos</vt:lpstr>
      <vt:lpstr>Aptos Display</vt:lpstr>
      <vt:lpstr>Arial</vt:lpstr>
      <vt:lpstr>Arial Nova</vt:lpstr>
      <vt:lpstr>Arial Rounded MT Bold</vt:lpstr>
      <vt:lpstr>ArialMT</vt:lpstr>
      <vt:lpstr>Calibri</vt:lpstr>
      <vt:lpstr>Century Gothic</vt:lpstr>
      <vt:lpstr>Courier New</vt:lpstr>
      <vt:lpstr>Georgia</vt:lpstr>
      <vt:lpstr>Girl Scout Display Light</vt:lpstr>
      <vt:lpstr>Girl Scout Text Book</vt:lpstr>
      <vt:lpstr>Girl Scout Text Medium</vt:lpstr>
      <vt:lpstr>Lucida Grande</vt:lpstr>
      <vt:lpstr>Palatino Linotype</vt:lpstr>
      <vt:lpstr>STIXGeneral-Regular</vt:lpstr>
      <vt:lpstr>Symbol</vt:lpstr>
      <vt:lpstr>Tahoma</vt:lpstr>
      <vt:lpstr>Wingdings</vt:lpstr>
      <vt:lpstr>Office Theme</vt:lpstr>
      <vt:lpstr>GS Green Theme</vt:lpstr>
      <vt:lpstr>1_GS Green Theme</vt:lpstr>
      <vt:lpstr>Presentation1_pink header_v1</vt:lpstr>
      <vt:lpstr>4_GS Green Theme</vt:lpstr>
      <vt:lpstr>8_GS Green Theme</vt:lpstr>
      <vt:lpstr>PowerPoint Presentation</vt:lpstr>
      <vt:lpstr>PowerPoint Presentation</vt:lpstr>
      <vt:lpstr>   GSNNJ Dates To Remember     </vt:lpstr>
      <vt:lpstr>PowerPoint Presentation</vt:lpstr>
      <vt:lpstr>PowerPoint Presentation</vt:lpstr>
      <vt:lpstr>PowerPoint Presentation</vt:lpstr>
      <vt:lpstr>Member Recruitment Campaigns</vt:lpstr>
      <vt:lpstr>Renewal Instructions for 2025 Membership &amp; Participation: Do Not Click on Find a Troop Log into your MyGS Account from www.gsnnj.org  Note: Username is the email address used to create your account. Forgot or need to update your email? Please send a request to customercare@gsnnj.org</vt:lpstr>
      <vt:lpstr> “Invite friends to join your troop”!</vt:lpstr>
      <vt:lpstr>PowerPoint Presentation</vt:lpstr>
      <vt:lpstr>PowerPoint Presentation</vt:lpstr>
      <vt:lpstr>PowerPoint Presentation</vt:lpstr>
      <vt:lpstr>Important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For more information email Program Director, Anjole King at aking@gsnnj.org   For more Program Activities, dates and to register check our Events Calendar at:   https://www.gsnnj.org/en/discover/activities/event-calendar.html         </vt:lpstr>
      <vt:lpstr>For more  information email Awards Program Manager,  Pat Christie at pchristie@gsnnj.org   For more Program Activities, dates and to register check our Events Calendar at:   https://www.gsnnj.org/en/discover/activities/event-calendar.html  </vt:lpstr>
      <vt:lpstr>        For more  information email Awards Program Manager,  Pat Christie at pchristie@gsnnj.org    For more Program Activities, dates and to register check our Events Calendar at:   https://www.gsnnj.org/en/discover/activities/event-calendar.html         </vt:lpstr>
      <vt:lpstr>For more  information email Awards Program Manager,  Pat Christie at pchristie@gsnnj.org   For more Program Activities, dates and to register check our Events Calendar at:   https://www.gsnnj.org/en/discover/activities/event-calendar.html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Leo</dc:creator>
  <cp:lastModifiedBy>Carol Leo</cp:lastModifiedBy>
  <cp:revision>1</cp:revision>
  <dcterms:created xsi:type="dcterms:W3CDTF">2024-05-29T17:42:06Z</dcterms:created>
  <dcterms:modified xsi:type="dcterms:W3CDTF">2024-06-27T20:54:30Z</dcterms:modified>
</cp:coreProperties>
</file>