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188" r:id="rId4"/>
    <p:sldMasterId id="2147484223" r:id="rId5"/>
    <p:sldMasterId id="2147484258" r:id="rId6"/>
    <p:sldMasterId id="2147484305" r:id="rId7"/>
    <p:sldMasterId id="2147484340" r:id="rId8"/>
  </p:sldMasterIdLst>
  <p:notesMasterIdLst>
    <p:notesMasterId r:id="rId40"/>
  </p:notesMasterIdLst>
  <p:handoutMasterIdLst>
    <p:handoutMasterId r:id="rId41"/>
  </p:handoutMasterIdLst>
  <p:sldIdLst>
    <p:sldId id="553" r:id="rId9"/>
    <p:sldId id="429" r:id="rId10"/>
    <p:sldId id="554" r:id="rId11"/>
    <p:sldId id="405" r:id="rId12"/>
    <p:sldId id="512" r:id="rId13"/>
    <p:sldId id="514" r:id="rId14"/>
    <p:sldId id="492" r:id="rId15"/>
    <p:sldId id="430" r:id="rId16"/>
    <p:sldId id="557" r:id="rId17"/>
    <p:sldId id="396" r:id="rId18"/>
    <p:sldId id="545" r:id="rId19"/>
    <p:sldId id="564" r:id="rId20"/>
    <p:sldId id="566" r:id="rId21"/>
    <p:sldId id="546" r:id="rId22"/>
    <p:sldId id="562" r:id="rId23"/>
    <p:sldId id="555" r:id="rId24"/>
    <p:sldId id="559" r:id="rId25"/>
    <p:sldId id="548" r:id="rId26"/>
    <p:sldId id="547" r:id="rId27"/>
    <p:sldId id="563" r:id="rId28"/>
    <p:sldId id="560" r:id="rId29"/>
    <p:sldId id="537" r:id="rId30"/>
    <p:sldId id="556" r:id="rId31"/>
    <p:sldId id="558" r:id="rId32"/>
    <p:sldId id="551" r:id="rId33"/>
    <p:sldId id="550" r:id="rId34"/>
    <p:sldId id="565" r:id="rId35"/>
    <p:sldId id="552" r:id="rId36"/>
    <p:sldId id="561" r:id="rId37"/>
    <p:sldId id="541" r:id="rId38"/>
    <p:sldId id="510" r:id="rId39"/>
  </p:sldIdLst>
  <p:sldSz cx="9144000" cy="5143500" type="screen16x9"/>
  <p:notesSz cx="6858000" cy="9144000"/>
  <p:embeddedFontLst>
    <p:embeddedFont>
      <p:font typeface="Palatino Linotype" panose="02040502050505030304" pitchFamily="18" charset="0"/>
      <p:regular r:id="rId42"/>
      <p:bold r:id="rId43"/>
      <p:italic r:id="rId44"/>
      <p:boldItalic r:id="rId45"/>
    </p:embeddedFont>
  </p:embeddedFont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C1B88-8F04-6CCC-5E5B-5CAF9B2EB5D3}" v="102" dt="2024-01-16T17:13:08.556"/>
    <p1510:client id="{75C98356-FBF0-4E43-99C3-227E694BDB85}" v="94" dt="2024-01-16T17:54:34.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9"/>
    <p:restoredTop sz="93750"/>
  </p:normalViewPr>
  <p:slideViewPr>
    <p:cSldViewPr snapToGrid="0" snapToObjects="1" showGuides="1">
      <p:cViewPr varScale="1">
        <p:scale>
          <a:sx n="102" d="100"/>
          <a:sy n="102" d="100"/>
        </p:scale>
        <p:origin x="763" y="82"/>
      </p:cViewPr>
      <p:guideLst/>
    </p:cSldViewPr>
  </p:slideViewPr>
  <p:notesTextViewPr>
    <p:cViewPr>
      <p:scale>
        <a:sx n="114" d="100"/>
        <a:sy n="114" d="100"/>
      </p:scale>
      <p:origin x="0" y="0"/>
    </p:cViewPr>
  </p:notesTextViewPr>
  <p:notesViewPr>
    <p:cSldViewPr snapToGrid="0" snapToObjects="1" showGuides="1">
      <p:cViewPr varScale="1">
        <p:scale>
          <a:sx n="55" d="100"/>
          <a:sy n="55" d="100"/>
        </p:scale>
        <p:origin x="33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kms@optonline.net" userId="S::urn:spo:guest#dakms@optonline.net::" providerId="AD" clId="Web-{C16DED27-8A21-0DC2-8611-0439C2FBB74C}"/>
    <pc:docChg chg="modSld">
      <pc:chgData name="dakms@optonline.net" userId="S::urn:spo:guest#dakms@optonline.net::" providerId="AD" clId="Web-{C16DED27-8A21-0DC2-8611-0439C2FBB74C}" dt="2024-01-15T13:03:04.633" v="0" actId="20577"/>
      <pc:docMkLst>
        <pc:docMk/>
      </pc:docMkLst>
      <pc:sldChg chg="modSp">
        <pc:chgData name="dakms@optonline.net" userId="S::urn:spo:guest#dakms@optonline.net::" providerId="AD" clId="Web-{C16DED27-8A21-0DC2-8611-0439C2FBB74C}" dt="2024-01-15T13:03:04.633" v="0" actId="20577"/>
        <pc:sldMkLst>
          <pc:docMk/>
          <pc:sldMk cId="173868115" sldId="545"/>
        </pc:sldMkLst>
        <pc:spChg chg="mod">
          <ac:chgData name="dakms@optonline.net" userId="S::urn:spo:guest#dakms@optonline.net::" providerId="AD" clId="Web-{C16DED27-8A21-0DC2-8611-0439C2FBB74C}" dt="2024-01-15T13:03:04.633" v="0" actId="20577"/>
          <ac:spMkLst>
            <pc:docMk/>
            <pc:sldMk cId="173868115" sldId="545"/>
            <ac:spMk id="2" creationId="{3A755B95-2D34-CE3A-FF49-7C72F5BC79D6}"/>
          </ac:spMkLst>
        </pc:spChg>
      </pc:sldChg>
    </pc:docChg>
  </pc:docChgLst>
  <pc:docChgLst>
    <pc:chgData name="dakms@optonline.net" userId="S::urn:spo:guest#dakms@optonline.net::" providerId="AD" clId="Web-{C178E9B8-0D7E-DAA2-0D8D-8570042D2CD2}"/>
    <pc:docChg chg="modSld">
      <pc:chgData name="dakms@optonline.net" userId="S::urn:spo:guest#dakms@optonline.net::" providerId="AD" clId="Web-{C178E9B8-0D7E-DAA2-0D8D-8570042D2CD2}" dt="2024-01-11T21:51:21.499" v="61"/>
      <pc:docMkLst>
        <pc:docMk/>
      </pc:docMkLst>
      <pc:sldChg chg="modSp">
        <pc:chgData name="dakms@optonline.net" userId="S::urn:spo:guest#dakms@optonline.net::" providerId="AD" clId="Web-{C178E9B8-0D7E-DAA2-0D8D-8570042D2CD2}" dt="2024-01-11T21:45:16.848" v="10" actId="20577"/>
        <pc:sldMkLst>
          <pc:docMk/>
          <pc:sldMk cId="2345581256" sldId="430"/>
        </pc:sldMkLst>
        <pc:spChg chg="mod">
          <ac:chgData name="dakms@optonline.net" userId="S::urn:spo:guest#dakms@optonline.net::" providerId="AD" clId="Web-{C178E9B8-0D7E-DAA2-0D8D-8570042D2CD2}" dt="2024-01-11T21:45:16.848" v="10" actId="20577"/>
          <ac:spMkLst>
            <pc:docMk/>
            <pc:sldMk cId="2345581256" sldId="430"/>
            <ac:spMk id="7" creationId="{D847D111-63B2-0749-89D9-B6B925038C1E}"/>
          </ac:spMkLst>
        </pc:spChg>
      </pc:sldChg>
      <pc:sldChg chg="addSp delSp">
        <pc:chgData name="dakms@optonline.net" userId="S::urn:spo:guest#dakms@optonline.net::" providerId="AD" clId="Web-{C178E9B8-0D7E-DAA2-0D8D-8570042D2CD2}" dt="2024-01-11T21:51:21.499" v="61"/>
        <pc:sldMkLst>
          <pc:docMk/>
          <pc:sldMk cId="4224183383" sldId="537"/>
        </pc:sldMkLst>
        <pc:spChg chg="add del">
          <ac:chgData name="dakms@optonline.net" userId="S::urn:spo:guest#dakms@optonline.net::" providerId="AD" clId="Web-{C178E9B8-0D7E-DAA2-0D8D-8570042D2CD2}" dt="2024-01-11T21:51:05.936" v="59"/>
          <ac:spMkLst>
            <pc:docMk/>
            <pc:sldMk cId="4224183383" sldId="537"/>
            <ac:spMk id="2" creationId="{7240FC60-9D16-0166-AC8E-4A6070DB8B3D}"/>
          </ac:spMkLst>
        </pc:spChg>
        <pc:spChg chg="add del">
          <ac:chgData name="dakms@optonline.net" userId="S::urn:spo:guest#dakms@optonline.net::" providerId="AD" clId="Web-{C178E9B8-0D7E-DAA2-0D8D-8570042D2CD2}" dt="2024-01-11T21:51:21.499" v="61"/>
          <ac:spMkLst>
            <pc:docMk/>
            <pc:sldMk cId="4224183383" sldId="537"/>
            <ac:spMk id="4" creationId="{9FA460B5-85BB-FFD6-7274-63BB8E677DC4}"/>
          </ac:spMkLst>
        </pc:spChg>
      </pc:sldChg>
      <pc:sldChg chg="modSp">
        <pc:chgData name="dakms@optonline.net" userId="S::urn:spo:guest#dakms@optonline.net::" providerId="AD" clId="Web-{C178E9B8-0D7E-DAA2-0D8D-8570042D2CD2}" dt="2024-01-11T21:26:13.861" v="7" actId="20577"/>
        <pc:sldMkLst>
          <pc:docMk/>
          <pc:sldMk cId="173868115" sldId="545"/>
        </pc:sldMkLst>
        <pc:spChg chg="mod">
          <ac:chgData name="dakms@optonline.net" userId="S::urn:spo:guest#dakms@optonline.net::" providerId="AD" clId="Web-{C178E9B8-0D7E-DAA2-0D8D-8570042D2CD2}" dt="2024-01-11T21:26:13.861" v="7" actId="20577"/>
          <ac:spMkLst>
            <pc:docMk/>
            <pc:sldMk cId="173868115" sldId="545"/>
            <ac:spMk id="2" creationId="{3A755B95-2D34-CE3A-FF49-7C72F5BC79D6}"/>
          </ac:spMkLst>
        </pc:spChg>
      </pc:sldChg>
      <pc:sldChg chg="addSp modSp">
        <pc:chgData name="dakms@optonline.net" userId="S::urn:spo:guest#dakms@optonline.net::" providerId="AD" clId="Web-{C178E9B8-0D7E-DAA2-0D8D-8570042D2CD2}" dt="2024-01-11T21:48:23.791" v="38" actId="20577"/>
        <pc:sldMkLst>
          <pc:docMk/>
          <pc:sldMk cId="345692544" sldId="546"/>
        </pc:sldMkLst>
        <pc:spChg chg="add mod">
          <ac:chgData name="dakms@optonline.net" userId="S::urn:spo:guest#dakms@optonline.net::" providerId="AD" clId="Web-{C178E9B8-0D7E-DAA2-0D8D-8570042D2CD2}" dt="2024-01-11T21:48:23.791" v="38" actId="20577"/>
          <ac:spMkLst>
            <pc:docMk/>
            <pc:sldMk cId="345692544" sldId="546"/>
            <ac:spMk id="3" creationId="{7320DA1A-BCBA-FA80-A326-9D20AD1C0723}"/>
          </ac:spMkLst>
        </pc:spChg>
      </pc:sldChg>
      <pc:sldChg chg="addSp delSp modSp">
        <pc:chgData name="dakms@optonline.net" userId="S::urn:spo:guest#dakms@optonline.net::" providerId="AD" clId="Web-{C178E9B8-0D7E-DAA2-0D8D-8570042D2CD2}" dt="2024-01-11T21:50:49.577" v="57" actId="20577"/>
        <pc:sldMkLst>
          <pc:docMk/>
          <pc:sldMk cId="2800280977" sldId="555"/>
        </pc:sldMkLst>
        <pc:spChg chg="add del">
          <ac:chgData name="dakms@optonline.net" userId="S::urn:spo:guest#dakms@optonline.net::" providerId="AD" clId="Web-{C178E9B8-0D7E-DAA2-0D8D-8570042D2CD2}" dt="2024-01-11T21:48:41.135" v="40"/>
          <ac:spMkLst>
            <pc:docMk/>
            <pc:sldMk cId="2800280977" sldId="555"/>
            <ac:spMk id="2" creationId="{5D04354D-69A0-7836-C8A3-91EB140412C9}"/>
          </ac:spMkLst>
        </pc:spChg>
        <pc:spChg chg="add del">
          <ac:chgData name="dakms@optonline.net" userId="S::urn:spo:guest#dakms@optonline.net::" providerId="AD" clId="Web-{C178E9B8-0D7E-DAA2-0D8D-8570042D2CD2}" dt="2024-01-11T21:48:57.136" v="42"/>
          <ac:spMkLst>
            <pc:docMk/>
            <pc:sldMk cId="2800280977" sldId="555"/>
            <ac:spMk id="3" creationId="{203C8F02-9E79-4FB7-6E29-3FC968CF2035}"/>
          </ac:spMkLst>
        </pc:spChg>
        <pc:spChg chg="mod">
          <ac:chgData name="dakms@optonline.net" userId="S::urn:spo:guest#dakms@optonline.net::" providerId="AD" clId="Web-{C178E9B8-0D7E-DAA2-0D8D-8570042D2CD2}" dt="2024-01-11T21:50:49.577" v="57" actId="20577"/>
          <ac:spMkLst>
            <pc:docMk/>
            <pc:sldMk cId="2800280977" sldId="555"/>
            <ac:spMk id="7" creationId="{D847D111-63B2-0749-89D9-B6B925038C1E}"/>
          </ac:spMkLst>
        </pc:spChg>
      </pc:sldChg>
    </pc:docChg>
  </pc:docChgLst>
  <pc:docChgLst>
    <pc:chgData name="dakms@optonline.net" userId="S::urn:spo:guest#dakms@optonline.net::" providerId="AD" clId="Web-{5E2C1B88-8F04-6CCC-5E5B-5CAF9B2EB5D3}"/>
    <pc:docChg chg="modSld">
      <pc:chgData name="dakms@optonline.net" userId="S::urn:spo:guest#dakms@optonline.net::" providerId="AD" clId="Web-{5E2C1B88-8F04-6CCC-5E5B-5CAF9B2EB5D3}" dt="2024-01-16T17:13:08.556" v="102" actId="1076"/>
      <pc:docMkLst>
        <pc:docMk/>
      </pc:docMkLst>
      <pc:sldChg chg="modSp">
        <pc:chgData name="dakms@optonline.net" userId="S::urn:spo:guest#dakms@optonline.net::" providerId="AD" clId="Web-{5E2C1B88-8F04-6CCC-5E5B-5CAF9B2EB5D3}" dt="2024-01-16T17:04:47.468" v="23" actId="20577"/>
        <pc:sldMkLst>
          <pc:docMk/>
          <pc:sldMk cId="2345581256" sldId="430"/>
        </pc:sldMkLst>
        <pc:spChg chg="mod">
          <ac:chgData name="dakms@optonline.net" userId="S::urn:spo:guest#dakms@optonline.net::" providerId="AD" clId="Web-{5E2C1B88-8F04-6CCC-5E5B-5CAF9B2EB5D3}" dt="2024-01-16T17:04:47.468" v="23" actId="20577"/>
          <ac:spMkLst>
            <pc:docMk/>
            <pc:sldMk cId="2345581256" sldId="430"/>
            <ac:spMk id="7" creationId="{D847D111-63B2-0749-89D9-B6B925038C1E}"/>
          </ac:spMkLst>
        </pc:spChg>
      </pc:sldChg>
      <pc:sldChg chg="modSp">
        <pc:chgData name="dakms@optonline.net" userId="S::urn:spo:guest#dakms@optonline.net::" providerId="AD" clId="Web-{5E2C1B88-8F04-6CCC-5E5B-5CAF9B2EB5D3}" dt="2024-01-16T17:13:08.556" v="102" actId="1076"/>
        <pc:sldMkLst>
          <pc:docMk/>
          <pc:sldMk cId="2800280977" sldId="555"/>
        </pc:sldMkLst>
        <pc:spChg chg="mod">
          <ac:chgData name="dakms@optonline.net" userId="S::urn:spo:guest#dakms@optonline.net::" providerId="AD" clId="Web-{5E2C1B88-8F04-6CCC-5E5B-5CAF9B2EB5D3}" dt="2024-01-16T17:13:08.556" v="102" actId="1076"/>
          <ac:spMkLst>
            <pc:docMk/>
            <pc:sldMk cId="2800280977" sldId="555"/>
            <ac:spMk id="7" creationId="{D847D111-63B2-0749-89D9-B6B925038C1E}"/>
          </ac:spMkLst>
        </pc:spChg>
      </pc:sldChg>
    </pc:docChg>
  </pc:docChgLst>
  <pc:docChgLst>
    <pc:chgData name="Amanda Myers" userId="e69da4ae-62cc-435d-8b3c-369d5b5785dd" providerId="ADAL" clId="{75C98356-FBF0-4E43-99C3-227E694BDB85}"/>
    <pc:docChg chg="undo custSel addSld delSld modSld sldOrd">
      <pc:chgData name="Amanda Myers" userId="e69da4ae-62cc-435d-8b3c-369d5b5785dd" providerId="ADAL" clId="{75C98356-FBF0-4E43-99C3-227E694BDB85}" dt="2024-01-16T18:32:22.349" v="4729" actId="20577"/>
      <pc:docMkLst>
        <pc:docMk/>
      </pc:docMkLst>
      <pc:sldChg chg="del">
        <pc:chgData name="Amanda Myers" userId="e69da4ae-62cc-435d-8b3c-369d5b5785dd" providerId="ADAL" clId="{75C98356-FBF0-4E43-99C3-227E694BDB85}" dt="2024-01-09T20:41:24.223" v="95" actId="47"/>
        <pc:sldMkLst>
          <pc:docMk/>
          <pc:sldMk cId="1364902108" sldId="396"/>
        </pc:sldMkLst>
      </pc:sldChg>
      <pc:sldChg chg="addSp delSp modSp add del mod ord">
        <pc:chgData name="Amanda Myers" userId="e69da4ae-62cc-435d-8b3c-369d5b5785dd" providerId="ADAL" clId="{75C98356-FBF0-4E43-99C3-227E694BDB85}" dt="2024-01-12T15:32:57.945" v="3796" actId="1076"/>
        <pc:sldMkLst>
          <pc:docMk/>
          <pc:sldMk cId="2244282024" sldId="396"/>
        </pc:sldMkLst>
        <pc:spChg chg="del mod">
          <ac:chgData name="Amanda Myers" userId="e69da4ae-62cc-435d-8b3c-369d5b5785dd" providerId="ADAL" clId="{75C98356-FBF0-4E43-99C3-227E694BDB85}" dt="2024-01-12T15:32:57.945" v="3796" actId="1076"/>
          <ac:spMkLst>
            <pc:docMk/>
            <pc:sldMk cId="2244282024" sldId="396"/>
            <ac:spMk id="2" creationId="{3A755B95-2D34-CE3A-FF49-7C72F5BC79D6}"/>
          </ac:spMkLst>
        </pc:spChg>
        <pc:spChg chg="add mod">
          <ac:chgData name="Amanda Myers" userId="e69da4ae-62cc-435d-8b3c-369d5b5785dd" providerId="ADAL" clId="{75C98356-FBF0-4E43-99C3-227E694BDB85}" dt="2024-01-10T19:21:56.577" v="726" actId="20577"/>
          <ac:spMkLst>
            <pc:docMk/>
            <pc:sldMk cId="2244282024" sldId="396"/>
            <ac:spMk id="3" creationId="{B1D3C026-302D-5B01-1AB8-BF046D0075D0}"/>
          </ac:spMkLst>
        </pc:spChg>
        <pc:spChg chg="mod">
          <ac:chgData name="Amanda Myers" userId="e69da4ae-62cc-435d-8b3c-369d5b5785dd" providerId="ADAL" clId="{75C98356-FBF0-4E43-99C3-227E694BDB85}" dt="2024-01-12T14:54:37.574" v="1346" actId="20577"/>
          <ac:spMkLst>
            <pc:docMk/>
            <pc:sldMk cId="2244282024" sldId="396"/>
            <ac:spMk id="6" creationId="{77884DEE-C8C1-7A4B-ABFF-C1C8986B702D}"/>
          </ac:spMkLst>
        </pc:spChg>
        <pc:picChg chg="add del mod">
          <ac:chgData name="Amanda Myers" userId="e69da4ae-62cc-435d-8b3c-369d5b5785dd" providerId="ADAL" clId="{75C98356-FBF0-4E43-99C3-227E694BDB85}" dt="2024-01-12T15:32:12.444" v="3727" actId="21"/>
          <ac:picMkLst>
            <pc:docMk/>
            <pc:sldMk cId="2244282024" sldId="396"/>
            <ac:picMk id="4" creationId="{A3746924-3556-E079-9A99-841FBE642C21}"/>
          </ac:picMkLst>
        </pc:picChg>
      </pc:sldChg>
      <pc:sldChg chg="modSp mod">
        <pc:chgData name="Amanda Myers" userId="e69da4ae-62cc-435d-8b3c-369d5b5785dd" providerId="ADAL" clId="{75C98356-FBF0-4E43-99C3-227E694BDB85}" dt="2024-01-09T20:45:35.518" v="136" actId="1076"/>
        <pc:sldMkLst>
          <pc:docMk/>
          <pc:sldMk cId="3169839201" sldId="429"/>
        </pc:sldMkLst>
        <pc:spChg chg="mod">
          <ac:chgData name="Amanda Myers" userId="e69da4ae-62cc-435d-8b3c-369d5b5785dd" providerId="ADAL" clId="{75C98356-FBF0-4E43-99C3-227E694BDB85}" dt="2024-01-09T20:45:35.518" v="136" actId="1076"/>
          <ac:spMkLst>
            <pc:docMk/>
            <pc:sldMk cId="3169839201" sldId="429"/>
            <ac:spMk id="5" creationId="{039A5C21-1C7E-4442-9956-30385D8074C8}"/>
          </ac:spMkLst>
        </pc:spChg>
      </pc:sldChg>
      <pc:sldChg chg="modSp mod">
        <pc:chgData name="Amanda Myers" userId="e69da4ae-62cc-435d-8b3c-369d5b5785dd" providerId="ADAL" clId="{75C98356-FBF0-4E43-99C3-227E694BDB85}" dt="2024-01-16T17:40:40.860" v="4389" actId="1076"/>
        <pc:sldMkLst>
          <pc:docMk/>
          <pc:sldMk cId="2345581256" sldId="430"/>
        </pc:sldMkLst>
        <pc:spChg chg="mod">
          <ac:chgData name="Amanda Myers" userId="e69da4ae-62cc-435d-8b3c-369d5b5785dd" providerId="ADAL" clId="{75C98356-FBF0-4E43-99C3-227E694BDB85}" dt="2024-01-16T17:40:31.616" v="4388" actId="1076"/>
          <ac:spMkLst>
            <pc:docMk/>
            <pc:sldMk cId="2345581256" sldId="430"/>
            <ac:spMk id="5" creationId="{F7D45EED-5696-8A96-8F46-0C332E5ADD96}"/>
          </ac:spMkLst>
        </pc:spChg>
        <pc:spChg chg="mod">
          <ac:chgData name="Amanda Myers" userId="e69da4ae-62cc-435d-8b3c-369d5b5785dd" providerId="ADAL" clId="{75C98356-FBF0-4E43-99C3-227E694BDB85}" dt="2024-01-16T17:40:40.860" v="4389" actId="1076"/>
          <ac:spMkLst>
            <pc:docMk/>
            <pc:sldMk cId="2345581256" sldId="430"/>
            <ac:spMk id="7" creationId="{D847D111-63B2-0749-89D9-B6B925038C1E}"/>
          </ac:spMkLst>
        </pc:spChg>
      </pc:sldChg>
      <pc:sldChg chg="addSp delSp modSp mod">
        <pc:chgData name="Amanda Myers" userId="e69da4ae-62cc-435d-8b3c-369d5b5785dd" providerId="ADAL" clId="{75C98356-FBF0-4E43-99C3-227E694BDB85}" dt="2024-01-12T18:26:24.480" v="4196" actId="113"/>
        <pc:sldMkLst>
          <pc:docMk/>
          <pc:sldMk cId="1164370534" sldId="492"/>
        </pc:sldMkLst>
        <pc:spChg chg="add del mod">
          <ac:chgData name="Amanda Myers" userId="e69da4ae-62cc-435d-8b3c-369d5b5785dd" providerId="ADAL" clId="{75C98356-FBF0-4E43-99C3-227E694BDB85}" dt="2024-01-12T14:44:52.110" v="1277"/>
          <ac:spMkLst>
            <pc:docMk/>
            <pc:sldMk cId="1164370534" sldId="492"/>
            <ac:spMk id="3" creationId="{86D6C544-D90B-E7C9-AB5E-8C0970D3920A}"/>
          </ac:spMkLst>
        </pc:spChg>
        <pc:spChg chg="mod">
          <ac:chgData name="Amanda Myers" userId="e69da4ae-62cc-435d-8b3c-369d5b5785dd" providerId="ADAL" clId="{75C98356-FBF0-4E43-99C3-227E694BDB85}" dt="2024-01-10T19:16:34.453" v="523" actId="14100"/>
          <ac:spMkLst>
            <pc:docMk/>
            <pc:sldMk cId="1164370534" sldId="492"/>
            <ac:spMk id="4" creationId="{FFAA0CD4-307B-4574-E82F-3665C1753CE5}"/>
          </ac:spMkLst>
        </pc:spChg>
        <pc:spChg chg="mod">
          <ac:chgData name="Amanda Myers" userId="e69da4ae-62cc-435d-8b3c-369d5b5785dd" providerId="ADAL" clId="{75C98356-FBF0-4E43-99C3-227E694BDB85}" dt="2024-01-12T18:26:24.480" v="4196" actId="113"/>
          <ac:spMkLst>
            <pc:docMk/>
            <pc:sldMk cId="1164370534" sldId="492"/>
            <ac:spMk id="7" creationId="{ECFDB3EC-984E-47F7-26C6-5B945D0B2268}"/>
          </ac:spMkLst>
        </pc:spChg>
      </pc:sldChg>
      <pc:sldChg chg="modSp del mod">
        <pc:chgData name="Amanda Myers" userId="e69da4ae-62cc-435d-8b3c-369d5b5785dd" providerId="ADAL" clId="{75C98356-FBF0-4E43-99C3-227E694BDB85}" dt="2024-01-09T20:44:54.344" v="106" actId="47"/>
        <pc:sldMkLst>
          <pc:docMk/>
          <pc:sldMk cId="3323642494" sldId="509"/>
        </pc:sldMkLst>
        <pc:spChg chg="mod">
          <ac:chgData name="Amanda Myers" userId="e69da4ae-62cc-435d-8b3c-369d5b5785dd" providerId="ADAL" clId="{75C98356-FBF0-4E43-99C3-227E694BDB85}" dt="2024-01-09T19:48:16.934" v="9" actId="20577"/>
          <ac:spMkLst>
            <pc:docMk/>
            <pc:sldMk cId="3323642494" sldId="509"/>
            <ac:spMk id="3" creationId="{3EC1FB6A-FE3F-3C4E-9044-048643062ECE}"/>
          </ac:spMkLst>
        </pc:spChg>
      </pc:sldChg>
      <pc:sldChg chg="add del">
        <pc:chgData name="Amanda Myers" userId="e69da4ae-62cc-435d-8b3c-369d5b5785dd" providerId="ADAL" clId="{75C98356-FBF0-4E43-99C3-227E694BDB85}" dt="2024-01-09T21:06:19.915" v="458"/>
        <pc:sldMkLst>
          <pc:docMk/>
          <pc:sldMk cId="3850180312" sldId="510"/>
        </pc:sldMkLst>
      </pc:sldChg>
      <pc:sldChg chg="modSp mod">
        <pc:chgData name="Amanda Myers" userId="e69da4ae-62cc-435d-8b3c-369d5b5785dd" providerId="ADAL" clId="{75C98356-FBF0-4E43-99C3-227E694BDB85}" dt="2024-01-09T20:59:20.398" v="434" actId="20577"/>
        <pc:sldMkLst>
          <pc:docMk/>
          <pc:sldMk cId="533267851" sldId="512"/>
        </pc:sldMkLst>
        <pc:spChg chg="mod">
          <ac:chgData name="Amanda Myers" userId="e69da4ae-62cc-435d-8b3c-369d5b5785dd" providerId="ADAL" clId="{75C98356-FBF0-4E43-99C3-227E694BDB85}" dt="2024-01-09T20:59:20.398" v="434" actId="20577"/>
          <ac:spMkLst>
            <pc:docMk/>
            <pc:sldMk cId="533267851" sldId="512"/>
            <ac:spMk id="4" creationId="{A8FF902B-8787-DE4F-83D3-8E1B46BB912F}"/>
          </ac:spMkLst>
        </pc:spChg>
      </pc:sldChg>
      <pc:sldChg chg="del">
        <pc:chgData name="Amanda Myers" userId="e69da4ae-62cc-435d-8b3c-369d5b5785dd" providerId="ADAL" clId="{75C98356-FBF0-4E43-99C3-227E694BDB85}" dt="2024-01-09T20:41:21.826" v="86" actId="47"/>
        <pc:sldMkLst>
          <pc:docMk/>
          <pc:sldMk cId="2061928845" sldId="513"/>
        </pc:sldMkLst>
      </pc:sldChg>
      <pc:sldChg chg="delSp modSp mod">
        <pc:chgData name="Amanda Myers" userId="e69da4ae-62cc-435d-8b3c-369d5b5785dd" providerId="ADAL" clId="{75C98356-FBF0-4E43-99C3-227E694BDB85}" dt="2024-01-10T19:15:47.078" v="503" actId="1076"/>
        <pc:sldMkLst>
          <pc:docMk/>
          <pc:sldMk cId="3407359682" sldId="514"/>
        </pc:sldMkLst>
        <pc:spChg chg="del mod">
          <ac:chgData name="Amanda Myers" userId="e69da4ae-62cc-435d-8b3c-369d5b5785dd" providerId="ADAL" clId="{75C98356-FBF0-4E43-99C3-227E694BDB85}" dt="2024-01-10T19:14:45.895" v="492" actId="478"/>
          <ac:spMkLst>
            <pc:docMk/>
            <pc:sldMk cId="3407359682" sldId="514"/>
            <ac:spMk id="4" creationId="{941785D7-2941-B540-1BF4-FF8B3A5884B4}"/>
          </ac:spMkLst>
        </pc:spChg>
        <pc:spChg chg="mod">
          <ac:chgData name="Amanda Myers" userId="e69da4ae-62cc-435d-8b3c-369d5b5785dd" providerId="ADAL" clId="{75C98356-FBF0-4E43-99C3-227E694BDB85}" dt="2024-01-10T19:15:42.094" v="502" actId="1076"/>
          <ac:spMkLst>
            <pc:docMk/>
            <pc:sldMk cId="3407359682" sldId="514"/>
            <ac:spMk id="8" creationId="{C9C585F0-C8B0-3A4D-9221-62C76A0FFB12}"/>
          </ac:spMkLst>
        </pc:spChg>
        <pc:spChg chg="mod">
          <ac:chgData name="Amanda Myers" userId="e69da4ae-62cc-435d-8b3c-369d5b5785dd" providerId="ADAL" clId="{75C98356-FBF0-4E43-99C3-227E694BDB85}" dt="2024-01-10T19:15:47.078" v="503" actId="1076"/>
          <ac:spMkLst>
            <pc:docMk/>
            <pc:sldMk cId="3407359682" sldId="514"/>
            <ac:spMk id="14" creationId="{448605F6-FEE6-4E42-AD41-DD31BE455C23}"/>
          </ac:spMkLst>
        </pc:spChg>
      </pc:sldChg>
      <pc:sldChg chg="del">
        <pc:chgData name="Amanda Myers" userId="e69da4ae-62cc-435d-8b3c-369d5b5785dd" providerId="ADAL" clId="{75C98356-FBF0-4E43-99C3-227E694BDB85}" dt="2024-01-09T20:41:17.711" v="79" actId="47"/>
        <pc:sldMkLst>
          <pc:docMk/>
          <pc:sldMk cId="485167101" sldId="515"/>
        </pc:sldMkLst>
      </pc:sldChg>
      <pc:sldChg chg="del">
        <pc:chgData name="Amanda Myers" userId="e69da4ae-62cc-435d-8b3c-369d5b5785dd" providerId="ADAL" clId="{75C98356-FBF0-4E43-99C3-227E694BDB85}" dt="2024-01-09T20:41:17.711" v="79" actId="47"/>
        <pc:sldMkLst>
          <pc:docMk/>
          <pc:sldMk cId="3108148950" sldId="516"/>
        </pc:sldMkLst>
      </pc:sldChg>
      <pc:sldChg chg="del">
        <pc:chgData name="Amanda Myers" userId="e69da4ae-62cc-435d-8b3c-369d5b5785dd" providerId="ADAL" clId="{75C98356-FBF0-4E43-99C3-227E694BDB85}" dt="2024-01-09T20:41:22.969" v="91" actId="47"/>
        <pc:sldMkLst>
          <pc:docMk/>
          <pc:sldMk cId="3914179934" sldId="517"/>
        </pc:sldMkLst>
      </pc:sldChg>
      <pc:sldChg chg="del">
        <pc:chgData name="Amanda Myers" userId="e69da4ae-62cc-435d-8b3c-369d5b5785dd" providerId="ADAL" clId="{75C98356-FBF0-4E43-99C3-227E694BDB85}" dt="2024-01-09T20:41:22.734" v="90" actId="47"/>
        <pc:sldMkLst>
          <pc:docMk/>
          <pc:sldMk cId="2601329941" sldId="518"/>
        </pc:sldMkLst>
      </pc:sldChg>
      <pc:sldChg chg="del">
        <pc:chgData name="Amanda Myers" userId="e69da4ae-62cc-435d-8b3c-369d5b5785dd" providerId="ADAL" clId="{75C98356-FBF0-4E43-99C3-227E694BDB85}" dt="2024-01-09T20:41:22.498" v="89" actId="47"/>
        <pc:sldMkLst>
          <pc:docMk/>
          <pc:sldMk cId="3017947946" sldId="519"/>
        </pc:sldMkLst>
      </pc:sldChg>
      <pc:sldChg chg="del">
        <pc:chgData name="Amanda Myers" userId="e69da4ae-62cc-435d-8b3c-369d5b5785dd" providerId="ADAL" clId="{75C98356-FBF0-4E43-99C3-227E694BDB85}" dt="2024-01-09T20:41:22.266" v="88" actId="47"/>
        <pc:sldMkLst>
          <pc:docMk/>
          <pc:sldMk cId="3119411441" sldId="520"/>
        </pc:sldMkLst>
      </pc:sldChg>
      <pc:sldChg chg="del">
        <pc:chgData name="Amanda Myers" userId="e69da4ae-62cc-435d-8b3c-369d5b5785dd" providerId="ADAL" clId="{75C98356-FBF0-4E43-99C3-227E694BDB85}" dt="2024-01-09T20:41:22.061" v="87" actId="47"/>
        <pc:sldMkLst>
          <pc:docMk/>
          <pc:sldMk cId="3974519209" sldId="521"/>
        </pc:sldMkLst>
      </pc:sldChg>
      <pc:sldChg chg="del">
        <pc:chgData name="Amanda Myers" userId="e69da4ae-62cc-435d-8b3c-369d5b5785dd" providerId="ADAL" clId="{75C98356-FBF0-4E43-99C3-227E694BDB85}" dt="2024-01-09T20:41:21.612" v="85" actId="47"/>
        <pc:sldMkLst>
          <pc:docMk/>
          <pc:sldMk cId="3179890140" sldId="522"/>
        </pc:sldMkLst>
      </pc:sldChg>
      <pc:sldChg chg="del">
        <pc:chgData name="Amanda Myers" userId="e69da4ae-62cc-435d-8b3c-369d5b5785dd" providerId="ADAL" clId="{75C98356-FBF0-4E43-99C3-227E694BDB85}" dt="2024-01-09T20:41:17.711" v="79" actId="47"/>
        <pc:sldMkLst>
          <pc:docMk/>
          <pc:sldMk cId="2322771977" sldId="523"/>
        </pc:sldMkLst>
      </pc:sldChg>
      <pc:sldChg chg="del">
        <pc:chgData name="Amanda Myers" userId="e69da4ae-62cc-435d-8b3c-369d5b5785dd" providerId="ADAL" clId="{75C98356-FBF0-4E43-99C3-227E694BDB85}" dt="2024-01-09T20:41:21.388" v="84" actId="47"/>
        <pc:sldMkLst>
          <pc:docMk/>
          <pc:sldMk cId="4116078008" sldId="524"/>
        </pc:sldMkLst>
      </pc:sldChg>
      <pc:sldChg chg="del">
        <pc:chgData name="Amanda Myers" userId="e69da4ae-62cc-435d-8b3c-369d5b5785dd" providerId="ADAL" clId="{75C98356-FBF0-4E43-99C3-227E694BDB85}" dt="2024-01-09T20:41:19.643" v="80" actId="47"/>
        <pc:sldMkLst>
          <pc:docMk/>
          <pc:sldMk cId="228911685" sldId="529"/>
        </pc:sldMkLst>
      </pc:sldChg>
      <pc:sldChg chg="del">
        <pc:chgData name="Amanda Myers" userId="e69da4ae-62cc-435d-8b3c-369d5b5785dd" providerId="ADAL" clId="{75C98356-FBF0-4E43-99C3-227E694BDB85}" dt="2024-01-09T20:41:19.643" v="80" actId="47"/>
        <pc:sldMkLst>
          <pc:docMk/>
          <pc:sldMk cId="1634545892" sldId="530"/>
        </pc:sldMkLst>
      </pc:sldChg>
      <pc:sldChg chg="modSp del mod">
        <pc:chgData name="Amanda Myers" userId="e69da4ae-62cc-435d-8b3c-369d5b5785dd" providerId="ADAL" clId="{75C98356-FBF0-4E43-99C3-227E694BDB85}" dt="2024-01-09T21:06:10.109" v="457" actId="47"/>
        <pc:sldMkLst>
          <pc:docMk/>
          <pc:sldMk cId="1794702625" sldId="531"/>
        </pc:sldMkLst>
        <pc:spChg chg="mod">
          <ac:chgData name="Amanda Myers" userId="e69da4ae-62cc-435d-8b3c-369d5b5785dd" providerId="ADAL" clId="{75C98356-FBF0-4E43-99C3-227E694BDB85}" dt="2024-01-09T20:43:44.182" v="98" actId="1076"/>
          <ac:spMkLst>
            <pc:docMk/>
            <pc:sldMk cId="1794702625" sldId="531"/>
            <ac:spMk id="2" creationId="{DC10E7A4-9B43-AAA4-9924-AB4EDD4F8285}"/>
          </ac:spMkLst>
        </pc:spChg>
      </pc:sldChg>
      <pc:sldChg chg="del">
        <pc:chgData name="Amanda Myers" userId="e69da4ae-62cc-435d-8b3c-369d5b5785dd" providerId="ADAL" clId="{75C98356-FBF0-4E43-99C3-227E694BDB85}" dt="2024-01-09T20:41:21.173" v="83" actId="47"/>
        <pc:sldMkLst>
          <pc:docMk/>
          <pc:sldMk cId="3704323925" sldId="532"/>
        </pc:sldMkLst>
      </pc:sldChg>
      <pc:sldChg chg="del">
        <pc:chgData name="Amanda Myers" userId="e69da4ae-62cc-435d-8b3c-369d5b5785dd" providerId="ADAL" clId="{75C98356-FBF0-4E43-99C3-227E694BDB85}" dt="2024-01-09T20:41:20.931" v="82" actId="47"/>
        <pc:sldMkLst>
          <pc:docMk/>
          <pc:sldMk cId="1114620857" sldId="533"/>
        </pc:sldMkLst>
      </pc:sldChg>
      <pc:sldChg chg="del">
        <pc:chgData name="Amanda Myers" userId="e69da4ae-62cc-435d-8b3c-369d5b5785dd" providerId="ADAL" clId="{75C98356-FBF0-4E43-99C3-227E694BDB85}" dt="2024-01-09T20:41:20.686" v="81" actId="47"/>
        <pc:sldMkLst>
          <pc:docMk/>
          <pc:sldMk cId="1465561988" sldId="534"/>
        </pc:sldMkLst>
      </pc:sldChg>
      <pc:sldChg chg="modSp del mod">
        <pc:chgData name="Amanda Myers" userId="e69da4ae-62cc-435d-8b3c-369d5b5785dd" providerId="ADAL" clId="{75C98356-FBF0-4E43-99C3-227E694BDB85}" dt="2024-01-09T20:41:55.073" v="97" actId="47"/>
        <pc:sldMkLst>
          <pc:docMk/>
          <pc:sldMk cId="1908946968" sldId="535"/>
        </pc:sldMkLst>
        <pc:spChg chg="mod">
          <ac:chgData name="Amanda Myers" userId="e69da4ae-62cc-435d-8b3c-369d5b5785dd" providerId="ADAL" clId="{75C98356-FBF0-4E43-99C3-227E694BDB85}" dt="2024-01-09T20:41:53.132" v="96" actId="20577"/>
          <ac:spMkLst>
            <pc:docMk/>
            <pc:sldMk cId="1908946968" sldId="535"/>
            <ac:spMk id="2" creationId="{F79858D6-7126-4C8D-DB4D-185FBB4037C0}"/>
          </ac:spMkLst>
        </pc:spChg>
      </pc:sldChg>
      <pc:sldChg chg="del">
        <pc:chgData name="Amanda Myers" userId="e69da4ae-62cc-435d-8b3c-369d5b5785dd" providerId="ADAL" clId="{75C98356-FBF0-4E43-99C3-227E694BDB85}" dt="2024-01-09T20:41:23.647" v="94" actId="47"/>
        <pc:sldMkLst>
          <pc:docMk/>
          <pc:sldMk cId="3710855362" sldId="536"/>
        </pc:sldMkLst>
      </pc:sldChg>
      <pc:sldChg chg="addSp delSp modSp add del mod">
        <pc:chgData name="Amanda Myers" userId="e69da4ae-62cc-435d-8b3c-369d5b5785dd" providerId="ADAL" clId="{75C98356-FBF0-4E43-99C3-227E694BDB85}" dt="2024-01-12T15:06:00.792" v="1674" actId="1076"/>
        <pc:sldMkLst>
          <pc:docMk/>
          <pc:sldMk cId="4224183383" sldId="537"/>
        </pc:sldMkLst>
        <pc:spChg chg="mod">
          <ac:chgData name="Amanda Myers" userId="e69da4ae-62cc-435d-8b3c-369d5b5785dd" providerId="ADAL" clId="{75C98356-FBF0-4E43-99C3-227E694BDB85}" dt="2024-01-12T15:06:00.792" v="1674" actId="1076"/>
          <ac:spMkLst>
            <pc:docMk/>
            <pc:sldMk cId="4224183383" sldId="537"/>
            <ac:spMk id="3" creationId="{FBF9929C-A41B-7BBD-84D9-69B847B08F90}"/>
          </ac:spMkLst>
        </pc:spChg>
        <pc:picChg chg="add del mod">
          <ac:chgData name="Amanda Myers" userId="e69da4ae-62cc-435d-8b3c-369d5b5785dd" providerId="ADAL" clId="{75C98356-FBF0-4E43-99C3-227E694BDB85}" dt="2024-01-12T15:03:25.382" v="1554" actId="21"/>
          <ac:picMkLst>
            <pc:docMk/>
            <pc:sldMk cId="4224183383" sldId="537"/>
            <ac:picMk id="4" creationId="{920EE2F3-FAAC-5F0D-0A47-24DAC72777B4}"/>
          </ac:picMkLst>
        </pc:picChg>
      </pc:sldChg>
      <pc:sldChg chg="del">
        <pc:chgData name="Amanda Myers" userId="e69da4ae-62cc-435d-8b3c-369d5b5785dd" providerId="ADAL" clId="{75C98356-FBF0-4E43-99C3-227E694BDB85}" dt="2024-01-09T20:41:23.209" v="92" actId="47"/>
        <pc:sldMkLst>
          <pc:docMk/>
          <pc:sldMk cId="1196289290" sldId="538"/>
        </pc:sldMkLst>
      </pc:sldChg>
      <pc:sldChg chg="del">
        <pc:chgData name="Amanda Myers" userId="e69da4ae-62cc-435d-8b3c-369d5b5785dd" providerId="ADAL" clId="{75C98356-FBF0-4E43-99C3-227E694BDB85}" dt="2024-01-09T20:41:19.643" v="80" actId="47"/>
        <pc:sldMkLst>
          <pc:docMk/>
          <pc:sldMk cId="1038783720" sldId="539"/>
        </pc:sldMkLst>
      </pc:sldChg>
      <pc:sldChg chg="del">
        <pc:chgData name="Amanda Myers" userId="e69da4ae-62cc-435d-8b3c-369d5b5785dd" providerId="ADAL" clId="{75C98356-FBF0-4E43-99C3-227E694BDB85}" dt="2024-01-09T20:41:19.643" v="80" actId="47"/>
        <pc:sldMkLst>
          <pc:docMk/>
          <pc:sldMk cId="2277677810" sldId="540"/>
        </pc:sldMkLst>
      </pc:sldChg>
      <pc:sldChg chg="modSp add del mod">
        <pc:chgData name="Amanda Myers" userId="e69da4ae-62cc-435d-8b3c-369d5b5785dd" providerId="ADAL" clId="{75C98356-FBF0-4E43-99C3-227E694BDB85}" dt="2024-01-09T21:06:27.509" v="460" actId="20577"/>
        <pc:sldMkLst>
          <pc:docMk/>
          <pc:sldMk cId="2143124140" sldId="541"/>
        </pc:sldMkLst>
        <pc:spChg chg="mod">
          <ac:chgData name="Amanda Myers" userId="e69da4ae-62cc-435d-8b3c-369d5b5785dd" providerId="ADAL" clId="{75C98356-FBF0-4E43-99C3-227E694BDB85}" dt="2024-01-09T21:06:27.509" v="460" actId="20577"/>
          <ac:spMkLst>
            <pc:docMk/>
            <pc:sldMk cId="2143124140" sldId="541"/>
            <ac:spMk id="5" creationId="{209E5FAE-2B93-FB40-A042-24FB21FFE838}"/>
          </ac:spMkLst>
        </pc:spChg>
      </pc:sldChg>
      <pc:sldChg chg="modSp add del mod ord">
        <pc:chgData name="Amanda Myers" userId="e69da4ae-62cc-435d-8b3c-369d5b5785dd" providerId="ADAL" clId="{75C98356-FBF0-4E43-99C3-227E694BDB85}" dt="2024-01-16T17:52:57.323" v="4409"/>
        <pc:sldMkLst>
          <pc:docMk/>
          <pc:sldMk cId="173868115" sldId="545"/>
        </pc:sldMkLst>
        <pc:spChg chg="mod">
          <ac:chgData name="Amanda Myers" userId="e69da4ae-62cc-435d-8b3c-369d5b5785dd" providerId="ADAL" clId="{75C98356-FBF0-4E43-99C3-227E694BDB85}" dt="2024-01-16T17:27:28.111" v="4268" actId="20577"/>
          <ac:spMkLst>
            <pc:docMk/>
            <pc:sldMk cId="173868115" sldId="545"/>
            <ac:spMk id="2" creationId="{3A755B95-2D34-CE3A-FF49-7C72F5BC79D6}"/>
          </ac:spMkLst>
        </pc:spChg>
      </pc:sldChg>
      <pc:sldChg chg="delSp modSp add mod">
        <pc:chgData name="Amanda Myers" userId="e69da4ae-62cc-435d-8b3c-369d5b5785dd" providerId="ADAL" clId="{75C98356-FBF0-4E43-99C3-227E694BDB85}" dt="2024-01-12T15:23:43.353" v="2674" actId="20577"/>
        <pc:sldMkLst>
          <pc:docMk/>
          <pc:sldMk cId="345692544" sldId="546"/>
        </pc:sldMkLst>
        <pc:spChg chg="mod">
          <ac:chgData name="Amanda Myers" userId="e69da4ae-62cc-435d-8b3c-369d5b5785dd" providerId="ADAL" clId="{75C98356-FBF0-4E43-99C3-227E694BDB85}" dt="2024-01-12T15:23:43.353" v="2674" actId="20577"/>
          <ac:spMkLst>
            <pc:docMk/>
            <pc:sldMk cId="345692544" sldId="546"/>
            <ac:spMk id="2" creationId="{3A755B95-2D34-CE3A-FF49-7C72F5BC79D6}"/>
          </ac:spMkLst>
        </pc:spChg>
        <pc:spChg chg="del mod">
          <ac:chgData name="Amanda Myers" userId="e69da4ae-62cc-435d-8b3c-369d5b5785dd" providerId="ADAL" clId="{75C98356-FBF0-4E43-99C3-227E694BDB85}" dt="2024-01-12T15:18:48.228" v="1830" actId="478"/>
          <ac:spMkLst>
            <pc:docMk/>
            <pc:sldMk cId="345692544" sldId="546"/>
            <ac:spMk id="3" creationId="{7320DA1A-BCBA-FA80-A326-9D20AD1C0723}"/>
          </ac:spMkLst>
        </pc:spChg>
        <pc:spChg chg="mod">
          <ac:chgData name="Amanda Myers" userId="e69da4ae-62cc-435d-8b3c-369d5b5785dd" providerId="ADAL" clId="{75C98356-FBF0-4E43-99C3-227E694BDB85}" dt="2024-01-12T15:23:41.093" v="2673" actId="313"/>
          <ac:spMkLst>
            <pc:docMk/>
            <pc:sldMk cId="345692544" sldId="546"/>
            <ac:spMk id="6" creationId="{77884DEE-C8C1-7A4B-ABFF-C1C8986B702D}"/>
          </ac:spMkLst>
        </pc:spChg>
      </pc:sldChg>
      <pc:sldChg chg="addSp delSp modSp add mod">
        <pc:chgData name="Amanda Myers" userId="e69da4ae-62cc-435d-8b3c-369d5b5785dd" providerId="ADAL" clId="{75C98356-FBF0-4E43-99C3-227E694BDB85}" dt="2024-01-12T15:29:47.349" v="3654" actId="20577"/>
        <pc:sldMkLst>
          <pc:docMk/>
          <pc:sldMk cId="549577298" sldId="547"/>
        </pc:sldMkLst>
        <pc:spChg chg="mod">
          <ac:chgData name="Amanda Myers" userId="e69da4ae-62cc-435d-8b3c-369d5b5785dd" providerId="ADAL" clId="{75C98356-FBF0-4E43-99C3-227E694BDB85}" dt="2024-01-12T15:29:41.085" v="3649" actId="20577"/>
          <ac:spMkLst>
            <pc:docMk/>
            <pc:sldMk cId="549577298" sldId="547"/>
            <ac:spMk id="2" creationId="{D31D7F3E-3254-461F-438E-8ABDECB637B3}"/>
          </ac:spMkLst>
        </pc:spChg>
        <pc:spChg chg="mod">
          <ac:chgData name="Amanda Myers" userId="e69da4ae-62cc-435d-8b3c-369d5b5785dd" providerId="ADAL" clId="{75C98356-FBF0-4E43-99C3-227E694BDB85}" dt="2024-01-12T15:29:47.349" v="3654" actId="20577"/>
          <ac:spMkLst>
            <pc:docMk/>
            <pc:sldMk cId="549577298" sldId="547"/>
            <ac:spMk id="6" creationId="{77884DEE-C8C1-7A4B-ABFF-C1C8986B702D}"/>
          </ac:spMkLst>
        </pc:spChg>
        <pc:picChg chg="add del mod">
          <ac:chgData name="Amanda Myers" userId="e69da4ae-62cc-435d-8b3c-369d5b5785dd" providerId="ADAL" clId="{75C98356-FBF0-4E43-99C3-227E694BDB85}" dt="2024-01-12T15:04:05.710" v="1598" actId="21"/>
          <ac:picMkLst>
            <pc:docMk/>
            <pc:sldMk cId="549577298" sldId="547"/>
            <ac:picMk id="4" creationId="{920EE2F3-FAAC-5F0D-0A47-24DAC72777B4}"/>
          </ac:picMkLst>
        </pc:picChg>
      </pc:sldChg>
      <pc:sldChg chg="add ord">
        <pc:chgData name="Amanda Myers" userId="e69da4ae-62cc-435d-8b3c-369d5b5785dd" providerId="ADAL" clId="{75C98356-FBF0-4E43-99C3-227E694BDB85}" dt="2024-01-12T14:53:58.928" v="1294"/>
        <pc:sldMkLst>
          <pc:docMk/>
          <pc:sldMk cId="2489694977" sldId="548"/>
        </pc:sldMkLst>
      </pc:sldChg>
      <pc:sldChg chg="add del">
        <pc:chgData name="Amanda Myers" userId="e69da4ae-62cc-435d-8b3c-369d5b5785dd" providerId="ADAL" clId="{75C98356-FBF0-4E43-99C3-227E694BDB85}" dt="2024-01-09T20:26:18.083" v="78"/>
        <pc:sldMkLst>
          <pc:docMk/>
          <pc:sldMk cId="611038022" sldId="549"/>
        </pc:sldMkLst>
      </pc:sldChg>
      <pc:sldChg chg="modSp add mod">
        <pc:chgData name="Amanda Myers" userId="e69da4ae-62cc-435d-8b3c-369d5b5785dd" providerId="ADAL" clId="{75C98356-FBF0-4E43-99C3-227E694BDB85}" dt="2024-01-12T15:33:59.087" v="3847" actId="1076"/>
        <pc:sldMkLst>
          <pc:docMk/>
          <pc:sldMk cId="2770911830" sldId="550"/>
        </pc:sldMkLst>
        <pc:spChg chg="mod">
          <ac:chgData name="Amanda Myers" userId="e69da4ae-62cc-435d-8b3c-369d5b5785dd" providerId="ADAL" clId="{75C98356-FBF0-4E43-99C3-227E694BDB85}" dt="2024-01-12T15:33:59.087" v="3847" actId="1076"/>
          <ac:spMkLst>
            <pc:docMk/>
            <pc:sldMk cId="2770911830" sldId="550"/>
            <ac:spMk id="2" creationId="{3A755B95-2D34-CE3A-FF49-7C72F5BC79D6}"/>
          </ac:spMkLst>
        </pc:spChg>
      </pc:sldChg>
      <pc:sldChg chg="add ord">
        <pc:chgData name="Amanda Myers" userId="e69da4ae-62cc-435d-8b3c-369d5b5785dd" providerId="ADAL" clId="{75C98356-FBF0-4E43-99C3-227E694BDB85}" dt="2024-01-12T15:33:28.132" v="3800"/>
        <pc:sldMkLst>
          <pc:docMk/>
          <pc:sldMk cId="4263989065" sldId="551"/>
        </pc:sldMkLst>
      </pc:sldChg>
      <pc:sldChg chg="modSp add mod">
        <pc:chgData name="Amanda Myers" userId="e69da4ae-62cc-435d-8b3c-369d5b5785dd" providerId="ADAL" clId="{75C98356-FBF0-4E43-99C3-227E694BDB85}" dt="2024-01-12T15:12:26.824" v="1757" actId="20577"/>
        <pc:sldMkLst>
          <pc:docMk/>
          <pc:sldMk cId="1709459717" sldId="552"/>
        </pc:sldMkLst>
        <pc:spChg chg="mod">
          <ac:chgData name="Amanda Myers" userId="e69da4ae-62cc-435d-8b3c-369d5b5785dd" providerId="ADAL" clId="{75C98356-FBF0-4E43-99C3-227E694BDB85}" dt="2024-01-12T15:12:26.824" v="1757" actId="20577"/>
          <ac:spMkLst>
            <pc:docMk/>
            <pc:sldMk cId="1709459717" sldId="552"/>
            <ac:spMk id="2" creationId="{3A755B95-2D34-CE3A-FF49-7C72F5BC79D6}"/>
          </ac:spMkLst>
        </pc:spChg>
      </pc:sldChg>
      <pc:sldChg chg="modSp add mod ord">
        <pc:chgData name="Amanda Myers" userId="e69da4ae-62cc-435d-8b3c-369d5b5785dd" providerId="ADAL" clId="{75C98356-FBF0-4E43-99C3-227E694BDB85}" dt="2024-01-09T20:45:03.325" v="135" actId="20577"/>
        <pc:sldMkLst>
          <pc:docMk/>
          <pc:sldMk cId="1227179137" sldId="553"/>
        </pc:sldMkLst>
        <pc:spChg chg="mod">
          <ac:chgData name="Amanda Myers" userId="e69da4ae-62cc-435d-8b3c-369d5b5785dd" providerId="ADAL" clId="{75C98356-FBF0-4E43-99C3-227E694BDB85}" dt="2024-01-09T20:45:03.325" v="135" actId="20577"/>
          <ac:spMkLst>
            <pc:docMk/>
            <pc:sldMk cId="1227179137" sldId="553"/>
            <ac:spMk id="5" creationId="{209E5FAE-2B93-FB40-A042-24FB21FFE838}"/>
          </ac:spMkLst>
        </pc:spChg>
      </pc:sldChg>
      <pc:sldChg chg="new del">
        <pc:chgData name="Amanda Myers" userId="e69da4ae-62cc-435d-8b3c-369d5b5785dd" providerId="ADAL" clId="{75C98356-FBF0-4E43-99C3-227E694BDB85}" dt="2024-01-09T20:52:32.616" v="138" actId="47"/>
        <pc:sldMkLst>
          <pc:docMk/>
          <pc:sldMk cId="785274870" sldId="554"/>
        </pc:sldMkLst>
      </pc:sldChg>
      <pc:sldChg chg="addSp delSp modSp new mod ord">
        <pc:chgData name="Amanda Myers" userId="e69da4ae-62cc-435d-8b3c-369d5b5785dd" providerId="ADAL" clId="{75C98356-FBF0-4E43-99C3-227E694BDB85}" dt="2024-01-10T19:13:44.189" v="484" actId="20577"/>
        <pc:sldMkLst>
          <pc:docMk/>
          <pc:sldMk cId="871407927" sldId="554"/>
        </pc:sldMkLst>
        <pc:spChg chg="del">
          <ac:chgData name="Amanda Myers" userId="e69da4ae-62cc-435d-8b3c-369d5b5785dd" providerId="ADAL" clId="{75C98356-FBF0-4E43-99C3-227E694BDB85}" dt="2024-01-09T20:52:48.844" v="142" actId="21"/>
          <ac:spMkLst>
            <pc:docMk/>
            <pc:sldMk cId="871407927" sldId="554"/>
            <ac:spMk id="2" creationId="{689FCEE9-AA72-2ACA-ED76-22F4DC463072}"/>
          </ac:spMkLst>
        </pc:spChg>
        <pc:spChg chg="add mod">
          <ac:chgData name="Amanda Myers" userId="e69da4ae-62cc-435d-8b3c-369d5b5785dd" providerId="ADAL" clId="{75C98356-FBF0-4E43-99C3-227E694BDB85}" dt="2024-01-10T19:13:44.189" v="484" actId="20577"/>
          <ac:spMkLst>
            <pc:docMk/>
            <pc:sldMk cId="871407927" sldId="554"/>
            <ac:spMk id="4" creationId="{F4D1DE26-0380-CB3E-0C56-D556D5ECE296}"/>
          </ac:spMkLst>
        </pc:spChg>
      </pc:sldChg>
      <pc:sldChg chg="add del">
        <pc:chgData name="Amanda Myers" userId="e69da4ae-62cc-435d-8b3c-369d5b5785dd" providerId="ADAL" clId="{75C98356-FBF0-4E43-99C3-227E694BDB85}" dt="2024-01-09T20:56:03.654" v="432"/>
        <pc:sldMkLst>
          <pc:docMk/>
          <pc:sldMk cId="1913554931" sldId="555"/>
        </pc:sldMkLst>
      </pc:sldChg>
      <pc:sldChg chg="modSp add mod">
        <pc:chgData name="Amanda Myers" userId="e69da4ae-62cc-435d-8b3c-369d5b5785dd" providerId="ADAL" clId="{75C98356-FBF0-4E43-99C3-227E694BDB85}" dt="2024-01-16T17:42:32.068" v="4406" actId="20577"/>
        <pc:sldMkLst>
          <pc:docMk/>
          <pc:sldMk cId="2800280977" sldId="555"/>
        </pc:sldMkLst>
        <pc:spChg chg="mod">
          <ac:chgData name="Amanda Myers" userId="e69da4ae-62cc-435d-8b3c-369d5b5785dd" providerId="ADAL" clId="{75C98356-FBF0-4E43-99C3-227E694BDB85}" dt="2024-01-16T17:41:36.130" v="4392" actId="1076"/>
          <ac:spMkLst>
            <pc:docMk/>
            <pc:sldMk cId="2800280977" sldId="555"/>
            <ac:spMk id="5" creationId="{F7D45EED-5696-8A96-8F46-0C332E5ADD96}"/>
          </ac:spMkLst>
        </pc:spChg>
        <pc:spChg chg="mod">
          <ac:chgData name="Amanda Myers" userId="e69da4ae-62cc-435d-8b3c-369d5b5785dd" providerId="ADAL" clId="{75C98356-FBF0-4E43-99C3-227E694BDB85}" dt="2024-01-16T17:42:32.068" v="4406" actId="20577"/>
          <ac:spMkLst>
            <pc:docMk/>
            <pc:sldMk cId="2800280977" sldId="555"/>
            <ac:spMk id="7" creationId="{D847D111-63B2-0749-89D9-B6B925038C1E}"/>
          </ac:spMkLst>
        </pc:spChg>
      </pc:sldChg>
      <pc:sldChg chg="modSp add mod ord">
        <pc:chgData name="Amanda Myers" userId="e69da4ae-62cc-435d-8b3c-369d5b5785dd" providerId="ADAL" clId="{75C98356-FBF0-4E43-99C3-227E694BDB85}" dt="2024-01-12T18:25:06.459" v="4186" actId="1076"/>
        <pc:sldMkLst>
          <pc:docMk/>
          <pc:sldMk cId="1005506100" sldId="556"/>
        </pc:sldMkLst>
        <pc:spChg chg="mod">
          <ac:chgData name="Amanda Myers" userId="e69da4ae-62cc-435d-8b3c-369d5b5785dd" providerId="ADAL" clId="{75C98356-FBF0-4E43-99C3-227E694BDB85}" dt="2024-01-12T18:23:11.899" v="3910" actId="1076"/>
          <ac:spMkLst>
            <pc:docMk/>
            <pc:sldMk cId="1005506100" sldId="556"/>
            <ac:spMk id="5" creationId="{F7D45EED-5696-8A96-8F46-0C332E5ADD96}"/>
          </ac:spMkLst>
        </pc:spChg>
        <pc:spChg chg="mod">
          <ac:chgData name="Amanda Myers" userId="e69da4ae-62cc-435d-8b3c-369d5b5785dd" providerId="ADAL" clId="{75C98356-FBF0-4E43-99C3-227E694BDB85}" dt="2024-01-12T18:25:06.459" v="4186" actId="1076"/>
          <ac:spMkLst>
            <pc:docMk/>
            <pc:sldMk cId="1005506100" sldId="556"/>
            <ac:spMk id="7" creationId="{D847D111-63B2-0749-89D9-B6B925038C1E}"/>
          </ac:spMkLst>
        </pc:spChg>
      </pc:sldChg>
      <pc:sldChg chg="add del">
        <pc:chgData name="Amanda Myers" userId="e69da4ae-62cc-435d-8b3c-369d5b5785dd" providerId="ADAL" clId="{75C98356-FBF0-4E43-99C3-227E694BDB85}" dt="2024-01-10T19:23:15.727" v="765" actId="47"/>
        <pc:sldMkLst>
          <pc:docMk/>
          <pc:sldMk cId="1583665846" sldId="556"/>
        </pc:sldMkLst>
      </pc:sldChg>
      <pc:sldChg chg="delSp new del mod">
        <pc:chgData name="Amanda Myers" userId="e69da4ae-62cc-435d-8b3c-369d5b5785dd" providerId="ADAL" clId="{75C98356-FBF0-4E43-99C3-227E694BDB85}" dt="2024-01-10T19:19:43.411" v="579" actId="47"/>
        <pc:sldMkLst>
          <pc:docMk/>
          <pc:sldMk cId="3690102248" sldId="556"/>
        </pc:sldMkLst>
        <pc:spChg chg="del">
          <ac:chgData name="Amanda Myers" userId="e69da4ae-62cc-435d-8b3c-369d5b5785dd" providerId="ADAL" clId="{75C98356-FBF0-4E43-99C3-227E694BDB85}" dt="2024-01-10T19:19:27.895" v="577" actId="478"/>
          <ac:spMkLst>
            <pc:docMk/>
            <pc:sldMk cId="3690102248" sldId="556"/>
            <ac:spMk id="3" creationId="{51A2BFA5-8CD6-D13A-5058-2CF4661C66AD}"/>
          </ac:spMkLst>
        </pc:spChg>
      </pc:sldChg>
      <pc:sldChg chg="modSp add del mod">
        <pc:chgData name="Amanda Myers" userId="e69da4ae-62cc-435d-8b3c-369d5b5785dd" providerId="ADAL" clId="{75C98356-FBF0-4E43-99C3-227E694BDB85}" dt="2024-01-10T19:22:45.709" v="760" actId="47"/>
        <pc:sldMkLst>
          <pc:docMk/>
          <pc:sldMk cId="3705639698" sldId="556"/>
        </pc:sldMkLst>
        <pc:spChg chg="mod">
          <ac:chgData name="Amanda Myers" userId="e69da4ae-62cc-435d-8b3c-369d5b5785dd" providerId="ADAL" clId="{75C98356-FBF0-4E43-99C3-227E694BDB85}" dt="2024-01-10T19:21:53.223" v="725" actId="20577"/>
          <ac:spMkLst>
            <pc:docMk/>
            <pc:sldMk cId="3705639698" sldId="556"/>
            <ac:spMk id="2" creationId="{3A755B95-2D34-CE3A-FF49-7C72F5BC79D6}"/>
          </ac:spMkLst>
        </pc:spChg>
        <pc:spChg chg="mod">
          <ac:chgData name="Amanda Myers" userId="e69da4ae-62cc-435d-8b3c-369d5b5785dd" providerId="ADAL" clId="{75C98356-FBF0-4E43-99C3-227E694BDB85}" dt="2024-01-10T19:20:48.382" v="648" actId="20577"/>
          <ac:spMkLst>
            <pc:docMk/>
            <pc:sldMk cId="3705639698" sldId="556"/>
            <ac:spMk id="6" creationId="{77884DEE-C8C1-7A4B-ABFF-C1C8986B702D}"/>
          </ac:spMkLst>
        </pc:spChg>
      </pc:sldChg>
      <pc:sldChg chg="addSp modSp new mod ord">
        <pc:chgData name="Amanda Myers" userId="e69da4ae-62cc-435d-8b3c-369d5b5785dd" providerId="ADAL" clId="{75C98356-FBF0-4E43-99C3-227E694BDB85}" dt="2024-01-12T14:45:11.063" v="1282" actId="404"/>
        <pc:sldMkLst>
          <pc:docMk/>
          <pc:sldMk cId="3229615093" sldId="557"/>
        </pc:sldMkLst>
        <pc:spChg chg="mod">
          <ac:chgData name="Amanda Myers" userId="e69da4ae-62cc-435d-8b3c-369d5b5785dd" providerId="ADAL" clId="{75C98356-FBF0-4E43-99C3-227E694BDB85}" dt="2024-01-12T14:45:11.063" v="1282" actId="404"/>
          <ac:spMkLst>
            <pc:docMk/>
            <pc:sldMk cId="3229615093" sldId="557"/>
            <ac:spMk id="3" creationId="{9CED6F41-4C2A-6E26-21CD-3E51C83A7122}"/>
          </ac:spMkLst>
        </pc:spChg>
        <pc:spChg chg="add mod">
          <ac:chgData name="Amanda Myers" userId="e69da4ae-62cc-435d-8b3c-369d5b5785dd" providerId="ADAL" clId="{75C98356-FBF0-4E43-99C3-227E694BDB85}" dt="2024-01-12T14:32:37.101" v="1181" actId="20577"/>
          <ac:spMkLst>
            <pc:docMk/>
            <pc:sldMk cId="3229615093" sldId="557"/>
            <ac:spMk id="4" creationId="{365609CA-B626-83D7-A4F0-4D22DF96A6D2}"/>
          </ac:spMkLst>
        </pc:spChg>
      </pc:sldChg>
      <pc:sldChg chg="modSp add mod">
        <pc:chgData name="Amanda Myers" userId="e69da4ae-62cc-435d-8b3c-369d5b5785dd" providerId="ADAL" clId="{75C98356-FBF0-4E43-99C3-227E694BDB85}" dt="2024-01-12T14:45:44.873" v="1287" actId="255"/>
        <pc:sldMkLst>
          <pc:docMk/>
          <pc:sldMk cId="481773879" sldId="558"/>
        </pc:sldMkLst>
        <pc:spChg chg="mod">
          <ac:chgData name="Amanda Myers" userId="e69da4ae-62cc-435d-8b3c-369d5b5785dd" providerId="ADAL" clId="{75C98356-FBF0-4E43-99C3-227E694BDB85}" dt="2024-01-12T14:45:44.873" v="1287" actId="255"/>
          <ac:spMkLst>
            <pc:docMk/>
            <pc:sldMk cId="481773879" sldId="558"/>
            <ac:spMk id="3" creationId="{9CED6F41-4C2A-6E26-21CD-3E51C83A7122}"/>
          </ac:spMkLst>
        </pc:spChg>
        <pc:spChg chg="mod">
          <ac:chgData name="Amanda Myers" userId="e69da4ae-62cc-435d-8b3c-369d5b5785dd" providerId="ADAL" clId="{75C98356-FBF0-4E43-99C3-227E694BDB85}" dt="2024-01-12T14:33:55.017" v="1193" actId="20577"/>
          <ac:spMkLst>
            <pc:docMk/>
            <pc:sldMk cId="481773879" sldId="558"/>
            <ac:spMk id="4" creationId="{365609CA-B626-83D7-A4F0-4D22DF96A6D2}"/>
          </ac:spMkLst>
        </pc:spChg>
      </pc:sldChg>
      <pc:sldChg chg="addSp modSp new mod ord">
        <pc:chgData name="Amanda Myers" userId="e69da4ae-62cc-435d-8b3c-369d5b5785dd" providerId="ADAL" clId="{75C98356-FBF0-4E43-99C3-227E694BDB85}" dt="2024-01-12T14:45:30.156" v="1285" actId="1076"/>
        <pc:sldMkLst>
          <pc:docMk/>
          <pc:sldMk cId="1837831169" sldId="559"/>
        </pc:sldMkLst>
        <pc:spChg chg="mod">
          <ac:chgData name="Amanda Myers" userId="e69da4ae-62cc-435d-8b3c-369d5b5785dd" providerId="ADAL" clId="{75C98356-FBF0-4E43-99C3-227E694BDB85}" dt="2024-01-12T14:37:17.359" v="1260" actId="20577"/>
          <ac:spMkLst>
            <pc:docMk/>
            <pc:sldMk cId="1837831169" sldId="559"/>
            <ac:spMk id="3" creationId="{7CE70C6E-FBED-FD4B-5BB1-284F2CB6D556}"/>
          </ac:spMkLst>
        </pc:spChg>
        <pc:spChg chg="add mod">
          <ac:chgData name="Amanda Myers" userId="e69da4ae-62cc-435d-8b3c-369d5b5785dd" providerId="ADAL" clId="{75C98356-FBF0-4E43-99C3-227E694BDB85}" dt="2024-01-12T14:45:30.156" v="1285" actId="1076"/>
          <ac:spMkLst>
            <pc:docMk/>
            <pc:sldMk cId="1837831169" sldId="559"/>
            <ac:spMk id="5" creationId="{B9AD0ADA-D552-5D98-B78D-B1805A4B3D17}"/>
          </ac:spMkLst>
        </pc:spChg>
      </pc:sldChg>
      <pc:sldChg chg="addSp modSp new mod">
        <pc:chgData name="Amanda Myers" userId="e69da4ae-62cc-435d-8b3c-369d5b5785dd" providerId="ADAL" clId="{75C98356-FBF0-4E43-99C3-227E694BDB85}" dt="2024-01-12T15:06:32.693" v="1686" actId="20577"/>
        <pc:sldMkLst>
          <pc:docMk/>
          <pc:sldMk cId="2705582712" sldId="560"/>
        </pc:sldMkLst>
        <pc:spChg chg="mod">
          <ac:chgData name="Amanda Myers" userId="e69da4ae-62cc-435d-8b3c-369d5b5785dd" providerId="ADAL" clId="{75C98356-FBF0-4E43-99C3-227E694BDB85}" dt="2024-01-12T15:05:24.122" v="1662" actId="20577"/>
          <ac:spMkLst>
            <pc:docMk/>
            <pc:sldMk cId="2705582712" sldId="560"/>
            <ac:spMk id="3" creationId="{9B97AE4D-BF9E-CE21-7E6F-19162582D567}"/>
          </ac:spMkLst>
        </pc:spChg>
        <pc:spChg chg="add mod">
          <ac:chgData name="Amanda Myers" userId="e69da4ae-62cc-435d-8b3c-369d5b5785dd" providerId="ADAL" clId="{75C98356-FBF0-4E43-99C3-227E694BDB85}" dt="2024-01-12T15:06:32.693" v="1686" actId="20577"/>
          <ac:spMkLst>
            <pc:docMk/>
            <pc:sldMk cId="2705582712" sldId="560"/>
            <ac:spMk id="6" creationId="{031E806E-A7FF-6D30-5679-8773B0B342C9}"/>
          </ac:spMkLst>
        </pc:spChg>
        <pc:picChg chg="add mod modCrop">
          <ac:chgData name="Amanda Myers" userId="e69da4ae-62cc-435d-8b3c-369d5b5785dd" providerId="ADAL" clId="{75C98356-FBF0-4E43-99C3-227E694BDB85}" dt="2024-01-12T15:06:24.335" v="1680" actId="1076"/>
          <ac:picMkLst>
            <pc:docMk/>
            <pc:sldMk cId="2705582712" sldId="560"/>
            <ac:picMk id="4" creationId="{920EE2F3-FAAC-5F0D-0A47-24DAC72777B4}"/>
          </ac:picMkLst>
        </pc:picChg>
      </pc:sldChg>
      <pc:sldChg chg="addSp modSp new mod ord">
        <pc:chgData name="Amanda Myers" userId="e69da4ae-62cc-435d-8b3c-369d5b5785dd" providerId="ADAL" clId="{75C98356-FBF0-4E43-99C3-227E694BDB85}" dt="2024-01-12T15:12:42.242" v="1765" actId="20577"/>
        <pc:sldMkLst>
          <pc:docMk/>
          <pc:sldMk cId="177914766" sldId="561"/>
        </pc:sldMkLst>
        <pc:spChg chg="mod">
          <ac:chgData name="Amanda Myers" userId="e69da4ae-62cc-435d-8b3c-369d5b5785dd" providerId="ADAL" clId="{75C98356-FBF0-4E43-99C3-227E694BDB85}" dt="2024-01-12T15:12:42.242" v="1765" actId="20577"/>
          <ac:spMkLst>
            <pc:docMk/>
            <pc:sldMk cId="177914766" sldId="561"/>
            <ac:spMk id="3" creationId="{264097A6-20B2-7AFC-AFD6-3025F0102AAC}"/>
          </ac:spMkLst>
        </pc:spChg>
        <pc:picChg chg="add mod">
          <ac:chgData name="Amanda Myers" userId="e69da4ae-62cc-435d-8b3c-369d5b5785dd" providerId="ADAL" clId="{75C98356-FBF0-4E43-99C3-227E694BDB85}" dt="2024-01-12T15:12:12.232" v="1735" actId="1076"/>
          <ac:picMkLst>
            <pc:docMk/>
            <pc:sldMk cId="177914766" sldId="561"/>
            <ac:picMk id="5" creationId="{96F6F41C-2127-C631-8578-A48CF4DD7185}"/>
          </ac:picMkLst>
        </pc:picChg>
      </pc:sldChg>
      <pc:sldChg chg="addSp delSp modSp new mod">
        <pc:chgData name="Amanda Myers" userId="e69da4ae-62cc-435d-8b3c-369d5b5785dd" providerId="ADAL" clId="{75C98356-FBF0-4E43-99C3-227E694BDB85}" dt="2024-01-12T15:24:50.459" v="2727" actId="1076"/>
        <pc:sldMkLst>
          <pc:docMk/>
          <pc:sldMk cId="3428035073" sldId="562"/>
        </pc:sldMkLst>
        <pc:spChg chg="mod">
          <ac:chgData name="Amanda Myers" userId="e69da4ae-62cc-435d-8b3c-369d5b5785dd" providerId="ADAL" clId="{75C98356-FBF0-4E43-99C3-227E694BDB85}" dt="2024-01-12T15:24:11.012" v="2705" actId="20577"/>
          <ac:spMkLst>
            <pc:docMk/>
            <pc:sldMk cId="3428035073" sldId="562"/>
            <ac:spMk id="3" creationId="{A4BF4C8D-A0BA-EAFE-B9F0-B8775DA27EE9}"/>
          </ac:spMkLst>
        </pc:spChg>
        <pc:spChg chg="add mod">
          <ac:chgData name="Amanda Myers" userId="e69da4ae-62cc-435d-8b3c-369d5b5785dd" providerId="ADAL" clId="{75C98356-FBF0-4E43-99C3-227E694BDB85}" dt="2024-01-12T15:24:50.459" v="2727" actId="1076"/>
          <ac:spMkLst>
            <pc:docMk/>
            <pc:sldMk cId="3428035073" sldId="562"/>
            <ac:spMk id="5" creationId="{3CB39184-1CB1-D25B-C88E-A435AD7D547B}"/>
          </ac:spMkLst>
        </pc:spChg>
        <pc:spChg chg="add del mod">
          <ac:chgData name="Amanda Myers" userId="e69da4ae-62cc-435d-8b3c-369d5b5785dd" providerId="ADAL" clId="{75C98356-FBF0-4E43-99C3-227E694BDB85}" dt="2024-01-12T15:24:19.406" v="2707" actId="478"/>
          <ac:spMkLst>
            <pc:docMk/>
            <pc:sldMk cId="3428035073" sldId="562"/>
            <ac:spMk id="7" creationId="{C46834B2-CF84-7C26-C869-D91E0EAE6963}"/>
          </ac:spMkLst>
        </pc:spChg>
      </pc:sldChg>
      <pc:sldChg chg="addSp modSp new mod">
        <pc:chgData name="Amanda Myers" userId="e69da4ae-62cc-435d-8b3c-369d5b5785dd" providerId="ADAL" clId="{75C98356-FBF0-4E43-99C3-227E694BDB85}" dt="2024-01-12T15:31:59.618" v="3726" actId="1076"/>
        <pc:sldMkLst>
          <pc:docMk/>
          <pc:sldMk cId="1228428430" sldId="563"/>
        </pc:sldMkLst>
        <pc:spChg chg="mod">
          <ac:chgData name="Amanda Myers" userId="e69da4ae-62cc-435d-8b3c-369d5b5785dd" providerId="ADAL" clId="{75C98356-FBF0-4E43-99C3-227E694BDB85}" dt="2024-01-12T15:31:49.185" v="3720" actId="20577"/>
          <ac:spMkLst>
            <pc:docMk/>
            <pc:sldMk cId="1228428430" sldId="563"/>
            <ac:spMk id="3" creationId="{D27D0D45-B972-3197-4BE6-7C0A340442D2}"/>
          </ac:spMkLst>
        </pc:spChg>
        <pc:spChg chg="add mod">
          <ac:chgData name="Amanda Myers" userId="e69da4ae-62cc-435d-8b3c-369d5b5785dd" providerId="ADAL" clId="{75C98356-FBF0-4E43-99C3-227E694BDB85}" dt="2024-01-12T15:31:59.618" v="3726" actId="1076"/>
          <ac:spMkLst>
            <pc:docMk/>
            <pc:sldMk cId="1228428430" sldId="563"/>
            <ac:spMk id="5" creationId="{3C67EE18-2796-8932-2060-669FF7C7BFC1}"/>
          </ac:spMkLst>
        </pc:spChg>
      </pc:sldChg>
      <pc:sldChg chg="new del">
        <pc:chgData name="Amanda Myers" userId="e69da4ae-62cc-435d-8b3c-369d5b5785dd" providerId="ADAL" clId="{75C98356-FBF0-4E43-99C3-227E694BDB85}" dt="2024-01-12T15:24:23.447" v="2710" actId="680"/>
        <pc:sldMkLst>
          <pc:docMk/>
          <pc:sldMk cId="2754347831" sldId="563"/>
        </pc:sldMkLst>
      </pc:sldChg>
      <pc:sldChg chg="addSp modSp new mod ord">
        <pc:chgData name="Amanda Myers" userId="e69da4ae-62cc-435d-8b3c-369d5b5785dd" providerId="ADAL" clId="{75C98356-FBF0-4E43-99C3-227E694BDB85}" dt="2024-01-12T15:33:02.337" v="3798"/>
        <pc:sldMkLst>
          <pc:docMk/>
          <pc:sldMk cId="2205972696" sldId="564"/>
        </pc:sldMkLst>
        <pc:spChg chg="mod">
          <ac:chgData name="Amanda Myers" userId="e69da4ae-62cc-435d-8b3c-369d5b5785dd" providerId="ADAL" clId="{75C98356-FBF0-4E43-99C3-227E694BDB85}" dt="2024-01-12T15:32:37.721" v="3791" actId="20577"/>
          <ac:spMkLst>
            <pc:docMk/>
            <pc:sldMk cId="2205972696" sldId="564"/>
            <ac:spMk id="3" creationId="{9F7F7CF2-8062-FD76-4145-5AAF6ABA31F6}"/>
          </ac:spMkLst>
        </pc:spChg>
        <pc:picChg chg="add mod">
          <ac:chgData name="Amanda Myers" userId="e69da4ae-62cc-435d-8b3c-369d5b5785dd" providerId="ADAL" clId="{75C98356-FBF0-4E43-99C3-227E694BDB85}" dt="2024-01-12T15:32:45.314" v="3794" actId="1076"/>
          <ac:picMkLst>
            <pc:docMk/>
            <pc:sldMk cId="2205972696" sldId="564"/>
            <ac:picMk id="4" creationId="{A3746924-3556-E079-9A99-841FBE642C21}"/>
          </ac:picMkLst>
        </pc:picChg>
      </pc:sldChg>
      <pc:sldChg chg="addSp modSp new mod">
        <pc:chgData name="Amanda Myers" userId="e69da4ae-62cc-435d-8b3c-369d5b5785dd" providerId="ADAL" clId="{75C98356-FBF0-4E43-99C3-227E694BDB85}" dt="2024-01-16T18:32:22.349" v="4729" actId="20577"/>
        <pc:sldMkLst>
          <pc:docMk/>
          <pc:sldMk cId="2627494797" sldId="565"/>
        </pc:sldMkLst>
        <pc:spChg chg="mod">
          <ac:chgData name="Amanda Myers" userId="e69da4ae-62cc-435d-8b3c-369d5b5785dd" providerId="ADAL" clId="{75C98356-FBF0-4E43-99C3-227E694BDB85}" dt="2024-01-16T17:28:27.009" v="4274" actId="20577"/>
          <ac:spMkLst>
            <pc:docMk/>
            <pc:sldMk cId="2627494797" sldId="565"/>
            <ac:spMk id="3" creationId="{10DD7BAD-DE42-0339-B9E1-98DE4279FDF9}"/>
          </ac:spMkLst>
        </pc:spChg>
        <pc:spChg chg="add mod">
          <ac:chgData name="Amanda Myers" userId="e69da4ae-62cc-435d-8b3c-369d5b5785dd" providerId="ADAL" clId="{75C98356-FBF0-4E43-99C3-227E694BDB85}" dt="2024-01-16T18:32:22.349" v="4729" actId="20577"/>
          <ac:spMkLst>
            <pc:docMk/>
            <pc:sldMk cId="2627494797" sldId="565"/>
            <ac:spMk id="5" creationId="{A804655E-A616-3901-E971-8F9B1CA44296}"/>
          </ac:spMkLst>
        </pc:spChg>
      </pc:sldChg>
      <pc:sldChg chg="modSp add mod">
        <pc:chgData name="Amanda Myers" userId="e69da4ae-62cc-435d-8b3c-369d5b5785dd" providerId="ADAL" clId="{75C98356-FBF0-4E43-99C3-227E694BDB85}" dt="2024-01-16T17:54:42.044" v="4418" actId="20577"/>
        <pc:sldMkLst>
          <pc:docMk/>
          <pc:sldMk cId="2436310910" sldId="566"/>
        </pc:sldMkLst>
        <pc:spChg chg="mod">
          <ac:chgData name="Amanda Myers" userId="e69da4ae-62cc-435d-8b3c-369d5b5785dd" providerId="ADAL" clId="{75C98356-FBF0-4E43-99C3-227E694BDB85}" dt="2024-01-16T17:54:42.044" v="4418" actId="20577"/>
          <ac:spMkLst>
            <pc:docMk/>
            <pc:sldMk cId="2436310910" sldId="566"/>
            <ac:spMk id="6" creationId="{77884DEE-C8C1-7A4B-ABFF-C1C8986B70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07ED-089B-7F44-A8E9-B44B8E697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Palatino Linotype" panose="02040502050505030304" pitchFamily="18" charset="0"/>
            </a:endParaRPr>
          </a:p>
        </p:txBody>
      </p:sp>
      <p:sp>
        <p:nvSpPr>
          <p:cNvPr id="3" name="Date Placeholder 2">
            <a:extLst>
              <a:ext uri="{FF2B5EF4-FFF2-40B4-BE49-F238E27FC236}">
                <a16:creationId xmlns:a16="http://schemas.microsoft.com/office/drawing/2014/main" id="{3581512B-29E1-814D-8C43-E8647C77D9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40DE2-BCEC-D14A-906A-CB1D1EF76C39}" type="datetimeFigureOut">
              <a:rPr lang="en-US" smtClean="0">
                <a:latin typeface="Palatino Linotype" panose="02040502050505030304" pitchFamily="18" charset="0"/>
              </a:rPr>
              <a:t>1/16/2024</a:t>
            </a:fld>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6020727A-466B-354A-8686-776E14F1EC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2C595984-DB0A-EC4C-AA66-79C11009B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C7941-D80A-EB4A-B0AC-3EC2B3D8EA5C}" type="slidenum">
              <a:rPr lang="en-US" smtClean="0">
                <a:latin typeface="Palatino Linotype" panose="02040502050505030304" pitchFamily="18" charset="0"/>
              </a:rPr>
              <a:t>‹#›</a:t>
            </a:fld>
            <a:endParaRPr lang="en-US" dirty="0">
              <a:latin typeface="Palatino Linotype" panose="02040502050505030304" pitchFamily="18" charset="0"/>
            </a:endParaRPr>
          </a:p>
        </p:txBody>
      </p:sp>
    </p:spTree>
    <p:extLst>
      <p:ext uri="{BB962C8B-B14F-4D97-AF65-F5344CB8AC3E}">
        <p14:creationId xmlns:p14="http://schemas.microsoft.com/office/powerpoint/2010/main" val="315482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alatino Linotype" panose="0204050205050503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alatino Linotype" panose="02040502050505030304" pitchFamily="18" charset="0"/>
              </a:defRPr>
            </a:lvl1pPr>
          </a:lstStyle>
          <a:p>
            <a:fld id="{CA009C90-6661-0845-BD47-999BEACEFB17}" type="datetimeFigureOut">
              <a:rPr lang="en-US" smtClean="0"/>
              <a:pPr/>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alatino Linotype" panose="0204050205050503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alatino Linotype" panose="02040502050505030304" pitchFamily="18" charset="0"/>
              </a:defRPr>
            </a:lvl1pPr>
          </a:lstStyle>
          <a:p>
            <a:fld id="{418D6D84-A646-E642-963F-FEAA763E137C}" type="slidenum">
              <a:rPr lang="en-US" smtClean="0"/>
              <a:pPr/>
              <a:t>‹#›</a:t>
            </a:fld>
            <a:endParaRPr lang="en-US" dirty="0"/>
          </a:p>
        </p:txBody>
      </p:sp>
    </p:spTree>
    <p:extLst>
      <p:ext uri="{BB962C8B-B14F-4D97-AF65-F5344CB8AC3E}">
        <p14:creationId xmlns:p14="http://schemas.microsoft.com/office/powerpoint/2010/main" val="1062815815"/>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Palatino Linotype" panose="02040502050505030304" pitchFamily="18" charset="0"/>
        <a:ea typeface="+mn-ea"/>
        <a:cs typeface="+mn-cs"/>
      </a:defRPr>
    </a:lvl1pPr>
    <a:lvl2pPr marL="342892" algn="l" defTabSz="685783" rtl="0" eaLnBrk="1" latinLnBrk="0" hangingPunct="1">
      <a:defRPr sz="900" b="0" i="0" kern="1200">
        <a:solidFill>
          <a:schemeClr val="tx1"/>
        </a:solidFill>
        <a:latin typeface="Palatino Linotype" panose="02040502050505030304" pitchFamily="18" charset="0"/>
        <a:ea typeface="+mn-ea"/>
        <a:cs typeface="+mn-cs"/>
      </a:defRPr>
    </a:lvl2pPr>
    <a:lvl3pPr marL="685783" algn="l" defTabSz="685783" rtl="0" eaLnBrk="1" latinLnBrk="0" hangingPunct="1">
      <a:defRPr sz="900" b="0" i="0" kern="1200">
        <a:solidFill>
          <a:schemeClr val="tx1"/>
        </a:solidFill>
        <a:latin typeface="Palatino Linotype" panose="02040502050505030304" pitchFamily="18" charset="0"/>
        <a:ea typeface="+mn-ea"/>
        <a:cs typeface="+mn-cs"/>
      </a:defRPr>
    </a:lvl3pPr>
    <a:lvl4pPr marL="1028675" algn="l" defTabSz="685783" rtl="0" eaLnBrk="1" latinLnBrk="0" hangingPunct="1">
      <a:defRPr sz="900" b="0" i="0" kern="1200">
        <a:solidFill>
          <a:schemeClr val="tx1"/>
        </a:solidFill>
        <a:latin typeface="Palatino Linotype" panose="02040502050505030304" pitchFamily="18" charset="0"/>
        <a:ea typeface="+mn-ea"/>
        <a:cs typeface="+mn-cs"/>
      </a:defRPr>
    </a:lvl4pPr>
    <a:lvl5pPr marL="1371566" algn="l" defTabSz="685783" rtl="0" eaLnBrk="1" latinLnBrk="0" hangingPunct="1">
      <a:defRPr sz="900" b="0" i="0" kern="1200">
        <a:solidFill>
          <a:schemeClr val="tx1"/>
        </a:solidFill>
        <a:latin typeface="Palatino Linotype" panose="02040502050505030304" pitchFamily="18"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27</a:t>
            </a:fld>
            <a:endParaRPr lang="en-US" dirty="0"/>
          </a:p>
        </p:txBody>
      </p:sp>
    </p:spTree>
    <p:extLst>
      <p:ext uri="{BB962C8B-B14F-4D97-AF65-F5344CB8AC3E}">
        <p14:creationId xmlns:p14="http://schemas.microsoft.com/office/powerpoint/2010/main" val="4196155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5.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203994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5167151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17461784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8723120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0790479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77066258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139310389"/>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383182277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160500998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835792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04882681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957154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53860535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10752120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05807572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03217191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27007300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14645471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76493284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4430573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2108956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296803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704341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71636374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59818307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93071439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80815577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595010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4483413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82158260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7126824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6475820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30936866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700447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099196532"/>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9625537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657175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091747304"/>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53525232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97621696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76349060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14725320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682521842"/>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9420553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2865977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414676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4184137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19949737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60158089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96975660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9350336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32343500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8657243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47005451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72916991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9836852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891931720"/>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36559744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16344018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27753547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137563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92031903"/>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54831455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18083721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65900503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0983474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6239719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95376084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03689646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1570483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21448487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3916081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05236010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96519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578879132"/>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46370821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24455486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36210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580785989"/>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1957626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29929052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0685038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8462339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1172926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0005049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0573385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3074919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512778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798613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612787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496502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786582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4535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121045594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2839198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0718183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1240661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41642399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7493592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41000698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28201366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42073905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37022569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120763675"/>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79157430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5454009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4731008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9958047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567729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3088096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7252659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1769899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387893816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2026102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4157923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82324840"/>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218990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84236654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7352299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8359626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9387478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0496004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15822616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5564622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30599135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8243406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46341586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4805887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42029295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07229400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124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2539136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2782899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endParaRPr lang="en-US" dirty="0"/>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27672143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894793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Palatino Linotype" panose="02040502050505030304" pitchFamily="18" charset="0"/>
              </a:defRPr>
            </a:lvl1pPr>
          </a:lstStyle>
          <a:p>
            <a:r>
              <a:rPr lang="en-US" dirty="0"/>
              <a:t>Presenter Name:</a:t>
            </a:r>
            <a:br>
              <a:rPr lang="en-US" dirty="0"/>
            </a:br>
            <a:r>
              <a:rPr lang="en-US" dirty="0"/>
              <a:t>Presenter Title:</a:t>
            </a:r>
            <a:br>
              <a:rPr lang="en-US" dirty="0"/>
            </a:br>
            <a:r>
              <a:rPr lang="en-US" dirty="0"/>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Palatino Linotype" panose="02040502050505030304" pitchFamily="18" charset="0"/>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62072340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Palatino Linotype" panose="02040502050505030304" pitchFamily="18" charset="0"/>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5032478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37087160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Palatino Linotype" panose="02040502050505030304" pitchFamily="18" charset="0"/>
                <a:ea typeface="+mj-ea"/>
                <a:cs typeface="+mj-cs"/>
              </a:rPr>
              <a:t>Agenda</a:t>
            </a:r>
            <a:endParaRPr lang="en-US" sz="4400" b="0" i="0" dirty="0">
              <a:solidFill>
                <a:schemeClr val="bg1"/>
              </a:solidFill>
              <a:latin typeface="Palatino Linotype" panose="02040502050505030304"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14588000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Palatino Linotype" panose="02040502050505030304" pitchFamily="18" charset="0"/>
              </a:defRPr>
            </a:lvl1pPr>
          </a:lstStyle>
          <a:p>
            <a:r>
              <a:rPr lang="en-US" dirty="0"/>
              <a:t>Ut </a:t>
            </a:r>
            <a:r>
              <a:rPr lang="en-US" dirty="0" err="1"/>
              <a:t>enim</a:t>
            </a:r>
            <a:r>
              <a:rPr lang="en-US" dirty="0"/>
              <a:t> ad minima </a:t>
            </a:r>
            <a:r>
              <a:rPr lang="en-US" dirty="0" err="1"/>
              <a:t>veniam</a:t>
            </a:r>
            <a:r>
              <a:rPr lang="en-US" dirty="0"/>
              <a:t>.</a:t>
            </a:r>
          </a:p>
          <a:p>
            <a:r>
              <a:rPr lang="en-US" dirty="0" err="1"/>
              <a:t>Quis</a:t>
            </a:r>
            <a:r>
              <a:rPr lang="en-US" dirty="0"/>
              <a:t> nostrum </a:t>
            </a:r>
            <a:r>
              <a:rPr lang="en-US" dirty="0" err="1"/>
              <a:t>exercitationem</a:t>
            </a:r>
            <a:r>
              <a:rPr lang="en-US" dirty="0"/>
              <a:t>.</a:t>
            </a:r>
          </a:p>
          <a:p>
            <a:r>
              <a:rPr lang="en-US" dirty="0" err="1"/>
              <a:t>Ullam</a:t>
            </a:r>
            <a:r>
              <a:rPr lang="en-US" dirty="0"/>
              <a:t> corporis </a:t>
            </a:r>
            <a:r>
              <a:rPr lang="en-US" dirty="0" err="1"/>
              <a:t>suscipit</a:t>
            </a:r>
            <a:r>
              <a:rPr lang="en-US" dirty="0"/>
              <a:t> </a:t>
            </a:r>
            <a:r>
              <a:rPr lang="en-US" dirty="0" err="1"/>
              <a:t>laboriosam</a:t>
            </a:r>
            <a:r>
              <a:rPr lang="en-US" dirty="0"/>
              <a:t>.</a:t>
            </a:r>
          </a:p>
          <a:p>
            <a:r>
              <a:rPr lang="en-US" dirty="0"/>
              <a:t>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dirty="0">
              <a:latin typeface="Palatino Linotype" panose="02040502050505030304"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Palatino Linotype" panose="02040502050505030304" pitchFamily="18" charset="0"/>
                <a:ea typeface="+mj-ea"/>
                <a:cs typeface="+mj-cs"/>
              </a:rPr>
              <a:t>Agenda</a:t>
            </a:r>
            <a:endParaRPr lang="en-US" sz="4400" b="0" i="0" dirty="0">
              <a:latin typeface="Palatino Linotype" panose="02040502050505030304" pitchFamily="18" charset="0"/>
            </a:endParaRPr>
          </a:p>
        </p:txBody>
      </p:sp>
    </p:spTree>
    <p:extLst>
      <p:ext uri="{BB962C8B-B14F-4D97-AF65-F5344CB8AC3E}">
        <p14:creationId xmlns:p14="http://schemas.microsoft.com/office/powerpoint/2010/main" val="148092426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Palatino Linotype" panose="02040502050505030304" pitchFamily="18" charset="0"/>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Palatino Linotype" panose="02040502050505030304" pitchFamily="18" charset="0"/>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6765295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Palatino Linotype" panose="02040502050505030304" pitchFamily="18" charset="0"/>
              </a:defRPr>
            </a:lvl1pPr>
            <a:lvl2pPr>
              <a:defRPr sz="1200" b="0" i="0">
                <a:solidFill>
                  <a:schemeClr val="tx1"/>
                </a:solidFill>
                <a:latin typeface="Palatino Linotype" panose="02040502050505030304" pitchFamily="18" charset="0"/>
              </a:defRPr>
            </a:lvl2pPr>
            <a:lvl3pPr>
              <a:defRPr sz="1050" b="0" i="0">
                <a:solidFill>
                  <a:schemeClr val="tx1"/>
                </a:solidFill>
                <a:latin typeface="Palatino Linotype" panose="02040502050505030304" pitchFamily="18" charset="0"/>
              </a:defRPr>
            </a:lvl3pPr>
            <a:lvl4pPr>
              <a:defRPr sz="900" b="0" i="0">
                <a:solidFill>
                  <a:schemeClr val="tx1"/>
                </a:solidFill>
                <a:latin typeface="Palatino Linotype" panose="02040502050505030304" pitchFamily="18" charset="0"/>
              </a:defRPr>
            </a:lvl4pPr>
            <a:lvl5pPr>
              <a:defRPr sz="9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0" i="0">
                <a:solidFill>
                  <a:schemeClr val="tx1"/>
                </a:solidFill>
                <a:latin typeface="Palatino Linotype" panose="02040502050505030304" pitchFamily="18" charset="0"/>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Palatino Linotype" panose="02040502050505030304" pitchFamily="18" charset="0"/>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Palatino Linotype" panose="02040502050505030304" pitchFamily="18" charset="0"/>
              </a:defRPr>
            </a:lvl1pPr>
          </a:lstStyle>
          <a:p>
            <a:r>
              <a:rPr lang="en-US" dirty="0"/>
              <a:t>©2022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Palatino Linotype" panose="02040502050505030304" pitchFamily="18" charset="0"/>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1884594184"/>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88798412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1840101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9341606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416664994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alatino Linotype" panose="02040502050505030304"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173872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4325367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0819902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5544959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Palatino Linotype" panose="02040502050505030304" pitchFamily="18" charset="0"/>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418502033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2840691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11972943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413411652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88584642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3102527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Palatino Linotype" panose="02040502050505030304" pitchFamily="18" charset="0"/>
              </a:defRPr>
            </a:lvl1pPr>
          </a:lstStyle>
          <a:p>
            <a:r>
              <a:rPr lang="en-US" dirty="0"/>
              <a:t>Click icon to add image</a:t>
            </a:r>
          </a:p>
        </p:txBody>
      </p:sp>
    </p:spTree>
    <p:extLst>
      <p:ext uri="{BB962C8B-B14F-4D97-AF65-F5344CB8AC3E}">
        <p14:creationId xmlns:p14="http://schemas.microsoft.com/office/powerpoint/2010/main" val="185929307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3767566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947185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54693804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2143616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79017191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4444625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96658325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2590866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2255025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Palatino Linotype" panose="02040502050505030304" pitchFamily="18" charset="0"/>
              </a:defRPr>
            </a:lvl1pPr>
          </a:lstStyle>
          <a:p>
            <a:r>
              <a:rPr lang="en-US" dirty="0"/>
              <a:t>©2022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Palatino Linotype" panose="02040502050505030304"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Palatino Linotype" panose="02040502050505030304" pitchFamily="18" charset="0"/>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36066152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72827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Palatino Linotype" panose="02040502050505030304" pitchFamily="18" charset="0"/>
              </a:defRPr>
            </a:lvl1pPr>
            <a:lvl2pPr algn="ctr">
              <a:lnSpc>
                <a:spcPct val="100000"/>
              </a:lnSpc>
              <a:defRPr sz="1800" b="0" i="0">
                <a:solidFill>
                  <a:schemeClr val="tx1"/>
                </a:solidFill>
                <a:latin typeface="Palatino Linotype" panose="02040502050505030304" pitchFamily="18" charset="0"/>
              </a:defRPr>
            </a:lvl2pPr>
            <a:lvl3pPr algn="ctr">
              <a:lnSpc>
                <a:spcPct val="100000"/>
              </a:lnSpc>
              <a:defRPr sz="1800" b="0" i="0">
                <a:solidFill>
                  <a:schemeClr val="tx1"/>
                </a:solidFill>
                <a:latin typeface="Palatino Linotype" panose="02040502050505030304" pitchFamily="18" charset="0"/>
              </a:defRPr>
            </a:lvl3pPr>
            <a:lvl4pPr algn="ctr">
              <a:lnSpc>
                <a:spcPct val="100000"/>
              </a:lnSpc>
              <a:defRPr sz="1800" b="0" i="0">
                <a:solidFill>
                  <a:schemeClr val="tx1"/>
                </a:solidFill>
                <a:latin typeface="Palatino Linotype" panose="02040502050505030304" pitchFamily="18" charset="0"/>
              </a:defRPr>
            </a:lvl4pPr>
            <a:lvl5pPr algn="ctr">
              <a:lnSpc>
                <a:spcPct val="100000"/>
              </a:lnSpc>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73659048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Palatino Linotype" panose="02040502050505030304"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Palatino Linotype" panose="02040502050505030304" pitchFamily="18" charset="0"/>
              </a:defRPr>
            </a:lvl1pPr>
            <a:lvl2pPr algn="ctr">
              <a:defRPr sz="1800" b="0" i="0">
                <a:solidFill>
                  <a:schemeClr val="tx1"/>
                </a:solidFill>
                <a:latin typeface="Palatino Linotype" panose="02040502050505030304" pitchFamily="18" charset="0"/>
              </a:defRPr>
            </a:lvl2pPr>
            <a:lvl3pPr algn="ctr">
              <a:defRPr sz="1800" b="0" i="0">
                <a:solidFill>
                  <a:schemeClr val="tx1"/>
                </a:solidFill>
                <a:latin typeface="Palatino Linotype" panose="02040502050505030304" pitchFamily="18" charset="0"/>
              </a:defRPr>
            </a:lvl3pPr>
            <a:lvl4pPr algn="ctr">
              <a:defRPr sz="1800" b="0" i="0">
                <a:solidFill>
                  <a:schemeClr val="tx1"/>
                </a:solidFill>
                <a:latin typeface="Palatino Linotype" panose="02040502050505030304" pitchFamily="18" charset="0"/>
              </a:defRPr>
            </a:lvl4pPr>
            <a:lvl5pPr algn="ctr">
              <a:defRPr sz="1800" b="0" i="0">
                <a:solidFill>
                  <a:schemeClr val="tx1"/>
                </a:solidFill>
                <a:latin typeface="Palatino Linotype" panose="02040502050505030304" pitchFamily="18"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©2022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Palatino Linotype" panose="02040502050505030304" pitchFamily="18" charset="0"/>
              </a:defRPr>
            </a:lvl1pPr>
          </a:lstStyle>
          <a:p>
            <a:r>
              <a:rPr lang="en-US" dirty="0"/>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Palatino Linotype" panose="02040502050505030304"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22901528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 Id="rId8"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theme" Target="../theme/theme4.xml"/><Relationship Id="rId8"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theme" Target="../theme/theme5.xml"/><Relationship Id="rId8"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245678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 id="2147484206" r:id="rId18"/>
    <p:sldLayoutId id="2147484207" r:id="rId19"/>
    <p:sldLayoutId id="2147484208" r:id="rId20"/>
    <p:sldLayoutId id="2147484209" r:id="rId21"/>
    <p:sldLayoutId id="2147484210" r:id="rId22"/>
    <p:sldLayoutId id="2147484211" r:id="rId23"/>
    <p:sldLayoutId id="2147484212" r:id="rId24"/>
    <p:sldLayoutId id="2147484213" r:id="rId25"/>
    <p:sldLayoutId id="2147484214" r:id="rId26"/>
    <p:sldLayoutId id="2147484215" r:id="rId27"/>
    <p:sldLayoutId id="2147484216" r:id="rId28"/>
    <p:sldLayoutId id="2147484217" r:id="rId29"/>
    <p:sldLayoutId id="2147484218" r:id="rId30"/>
    <p:sldLayoutId id="2147484219" r:id="rId31"/>
    <p:sldLayoutId id="2147484220" r:id="rId32"/>
    <p:sldLayoutId id="2147484221" r:id="rId33"/>
    <p:sldLayoutId id="2147484222"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0505309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1849073935"/>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 id="2147484282" r:id="rId24"/>
    <p:sldLayoutId id="2147484283" r:id="rId25"/>
    <p:sldLayoutId id="2147484284" r:id="rId26"/>
    <p:sldLayoutId id="2147484285" r:id="rId27"/>
    <p:sldLayoutId id="2147484286" r:id="rId28"/>
    <p:sldLayoutId id="2147484287" r:id="rId29"/>
    <p:sldLayoutId id="2147484288" r:id="rId30"/>
    <p:sldLayoutId id="2147484289" r:id="rId31"/>
    <p:sldLayoutId id="2147484290" r:id="rId32"/>
    <p:sldLayoutId id="2147484291" r:id="rId33"/>
    <p:sldLayoutId id="2147484292"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051202209"/>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 id="2147484326" r:id="rId21"/>
    <p:sldLayoutId id="2147484327" r:id="rId22"/>
    <p:sldLayoutId id="2147484328" r:id="rId23"/>
    <p:sldLayoutId id="2147484329" r:id="rId24"/>
    <p:sldLayoutId id="2147484330" r:id="rId25"/>
    <p:sldLayoutId id="2147484331" r:id="rId26"/>
    <p:sldLayoutId id="2147484332" r:id="rId27"/>
    <p:sldLayoutId id="2147484333" r:id="rId28"/>
    <p:sldLayoutId id="2147484334" r:id="rId29"/>
    <p:sldLayoutId id="2147484335" r:id="rId30"/>
    <p:sldLayoutId id="2147484336" r:id="rId31"/>
    <p:sldLayoutId id="2147484337" r:id="rId32"/>
    <p:sldLayoutId id="2147484338" r:id="rId33"/>
    <p:sldLayoutId id="2147484339"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Palatino Linotype" panose="02040502050505030304"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Palatino Linotype" panose="02040502050505030304" pitchFamily="18" charset="0"/>
              </a:defRPr>
            </a:lvl1pPr>
          </a:lstStyle>
          <a:p>
            <a:r>
              <a:rPr lang="en-US" dirty="0"/>
              <a:t>©2022 Girl Scouts of the USA. All Rights Reserved.  Not for public distribution.</a:t>
            </a:r>
          </a:p>
        </p:txBody>
      </p:sp>
    </p:spTree>
    <p:extLst>
      <p:ext uri="{BB962C8B-B14F-4D97-AF65-F5344CB8AC3E}">
        <p14:creationId xmlns:p14="http://schemas.microsoft.com/office/powerpoint/2010/main" val="3396597522"/>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 id="2147484361" r:id="rId21"/>
    <p:sldLayoutId id="2147484362" r:id="rId22"/>
    <p:sldLayoutId id="2147484363" r:id="rId23"/>
    <p:sldLayoutId id="2147484364" r:id="rId24"/>
    <p:sldLayoutId id="2147484365" r:id="rId25"/>
    <p:sldLayoutId id="2147484366" r:id="rId26"/>
    <p:sldLayoutId id="2147484367" r:id="rId27"/>
    <p:sldLayoutId id="2147484368" r:id="rId28"/>
    <p:sldLayoutId id="2147484369" r:id="rId29"/>
    <p:sldLayoutId id="2147484370" r:id="rId30"/>
    <p:sldLayoutId id="2147484371" r:id="rId31"/>
    <p:sldLayoutId id="2147484372" r:id="rId32"/>
    <p:sldLayoutId id="2147484373" r:id="rId33"/>
    <p:sldLayoutId id="2147484374" r:id="rId34"/>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BCB92F-C37F-1A48-B2C9-C343AF9CA3B3}"/>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4">
            <a:extLst>
              <a:ext uri="{FF2B5EF4-FFF2-40B4-BE49-F238E27FC236}">
                <a16:creationId xmlns:a16="http://schemas.microsoft.com/office/drawing/2014/main" id="{209E5FAE-2B93-FB40-A042-24FB21FFE838}"/>
              </a:ext>
            </a:extLst>
          </p:cNvPr>
          <p:cNvSpPr>
            <a:spLocks noGrp="1"/>
          </p:cNvSpPr>
          <p:nvPr>
            <p:ph type="title"/>
          </p:nvPr>
        </p:nvSpPr>
        <p:spPr/>
        <p:txBody>
          <a:bodyPr/>
          <a:lstStyle/>
          <a:p>
            <a:pPr algn="ctr"/>
            <a:r>
              <a:rPr lang="en-US" dirty="0"/>
              <a:t>Cadette Think Like an Engineer Journey Box</a:t>
            </a:r>
            <a:br>
              <a:rPr lang="en-US" dirty="0"/>
            </a:br>
            <a:r>
              <a:rPr lang="en-US" dirty="0"/>
              <a:t>Girl Scouts of Northern New Jersey</a:t>
            </a:r>
            <a:br>
              <a:rPr lang="en-US" dirty="0"/>
            </a:br>
            <a:br>
              <a:rPr lang="en-US" dirty="0"/>
            </a:br>
            <a:r>
              <a:rPr lang="en-US" sz="1600" dirty="0"/>
              <a:t>Adult Facilitators Guide</a:t>
            </a:r>
            <a:endParaRPr lang="en-US" dirty="0">
              <a:solidFill>
                <a:schemeClr val="tx1">
                  <a:lumMod val="65000"/>
                  <a:lumOff val="35000"/>
                </a:schemeClr>
              </a:solidFill>
              <a:latin typeface="+mn-lt"/>
            </a:endParaRPr>
          </a:p>
        </p:txBody>
      </p:sp>
    </p:spTree>
    <p:extLst>
      <p:ext uri="{BB962C8B-B14F-4D97-AF65-F5344CB8AC3E}">
        <p14:creationId xmlns:p14="http://schemas.microsoft.com/office/powerpoint/2010/main" val="1227179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 </a:t>
            </a:r>
            <a:br>
              <a:rPr lang="en-US" dirty="0"/>
            </a:br>
            <a:br>
              <a:rPr lang="en-US" dirty="0"/>
            </a:br>
            <a:r>
              <a:rPr lang="en-US" dirty="0"/>
              <a:t>Materials Needed</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315208"/>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Materials needed: </a:t>
            </a:r>
          </a:p>
          <a:p>
            <a:pPr algn="l">
              <a:buFont typeface="Arial" panose="020B0604020202020204" pitchFamily="34" charset="0"/>
              <a:buChar char="•"/>
            </a:pPr>
            <a:r>
              <a:rPr lang="en-US" b="0" i="0" dirty="0">
                <a:solidFill>
                  <a:srgbClr val="222222"/>
                </a:solidFill>
                <a:effectLst/>
                <a:latin typeface="+mn-lt"/>
              </a:rPr>
              <a:t>1 sheet of foam (9 x 12 in.)</a:t>
            </a:r>
          </a:p>
          <a:p>
            <a:pPr algn="l">
              <a:buFont typeface="Arial" panose="020B0604020202020204" pitchFamily="34" charset="0"/>
              <a:buChar char="•"/>
            </a:pPr>
            <a:r>
              <a:rPr lang="en-US" b="0" i="0" dirty="0">
                <a:solidFill>
                  <a:srgbClr val="222222"/>
                </a:solidFill>
                <a:effectLst/>
                <a:latin typeface="+mn-lt"/>
              </a:rPr>
              <a:t>1 unopened can (12 oz.)</a:t>
            </a:r>
          </a:p>
          <a:p>
            <a:pPr algn="l">
              <a:buFont typeface="Arial" panose="020B0604020202020204" pitchFamily="34" charset="0"/>
              <a:buChar char="•"/>
            </a:pPr>
            <a:r>
              <a:rPr lang="en-US" b="0" i="0" dirty="0">
                <a:solidFill>
                  <a:srgbClr val="222222"/>
                </a:solidFill>
                <a:effectLst/>
                <a:latin typeface="+mn-lt"/>
              </a:rPr>
              <a:t>Scissors</a:t>
            </a:r>
          </a:p>
          <a:p>
            <a:pPr algn="l">
              <a:buFont typeface="Arial" panose="020B0604020202020204" pitchFamily="34" charset="0"/>
              <a:buChar char="•"/>
            </a:pPr>
            <a:r>
              <a:rPr lang="en-US" b="0" i="0" dirty="0">
                <a:solidFill>
                  <a:srgbClr val="222222"/>
                </a:solidFill>
                <a:effectLst/>
                <a:latin typeface="+mn-lt"/>
              </a:rPr>
              <a:t>Duct tape</a:t>
            </a:r>
          </a:p>
          <a:p>
            <a:pPr marL="0" indent="0">
              <a:buNone/>
            </a:pPr>
            <a:endParaRPr lang="en-US" dirty="0">
              <a:latin typeface="+mn-lt"/>
            </a:endParaRPr>
          </a:p>
          <a:p>
            <a:pPr marL="0" indent="0">
              <a:buNone/>
            </a:pPr>
            <a:endParaRPr lang="en-US" dirty="0">
              <a:latin typeface="+mn-lt"/>
            </a:endParaRPr>
          </a:p>
          <a:p>
            <a:pPr marL="0" indent="0">
              <a:buNone/>
            </a:pPr>
            <a:r>
              <a:rPr lang="en-US" dirty="0"/>
              <a:t>Find the Dog Model Template on our web page, accessible by scanning the QR code.</a:t>
            </a:r>
          </a:p>
          <a:p>
            <a:pPr marL="0" indent="0">
              <a:buNone/>
            </a:pPr>
            <a:r>
              <a:rPr lang="en-US" dirty="0"/>
              <a:t>Use the dog model template handout to trace the shapes onto a piece of foam. Cut out the foam pieces and attach them to the can with duct tape to create your model corgi. </a:t>
            </a:r>
          </a:p>
          <a:p>
            <a:pPr marL="0" indent="0" algn="l">
              <a:buNone/>
            </a:pPr>
            <a:endParaRPr lang="en-US" dirty="0"/>
          </a:p>
          <a:p>
            <a:pPr marL="0" indent="0" algn="l">
              <a:buNone/>
            </a:pPr>
            <a:r>
              <a:rPr lang="en-US" b="1" i="0" dirty="0">
                <a:solidFill>
                  <a:srgbClr val="222222"/>
                </a:solidFill>
                <a:effectLst/>
                <a:latin typeface="+mn-lt"/>
              </a:rPr>
              <a:t>Prepare Ahead: </a:t>
            </a:r>
            <a:r>
              <a:rPr lang="en-US" b="0" i="0" dirty="0">
                <a:solidFill>
                  <a:srgbClr val="222222"/>
                </a:solidFill>
                <a:effectLst/>
                <a:latin typeface="+mn-lt"/>
              </a:rPr>
              <a:t>Fill a large plastic tub with water and place it in an area of the room that can get wet. This will be the testing station. </a:t>
            </a:r>
          </a:p>
          <a:p>
            <a:pPr marL="0" indent="0">
              <a:buNone/>
            </a:pPr>
            <a:endParaRPr lang="en-US" dirty="0"/>
          </a:p>
          <a:p>
            <a:pPr marL="0" indent="0">
              <a:buNone/>
            </a:pPr>
            <a:endParaRPr lang="en-US" dirty="0">
              <a:latin typeface="+mn-lt"/>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428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a:t>
            </a:r>
            <a:br>
              <a:rPr lang="en-US" dirty="0"/>
            </a:br>
            <a:br>
              <a:rPr lang="en-US" dirty="0"/>
            </a:br>
            <a:r>
              <a:rPr lang="en-US" dirty="0"/>
              <a:t>Design Challenge: </a:t>
            </a:r>
            <a:br>
              <a:rPr lang="en-US" dirty="0"/>
            </a:br>
            <a:r>
              <a:rPr lang="en-US" dirty="0"/>
              <a:t>Corgi Life Vest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lIns="91440" tIns="45720" rIns="91440" bIns="45720" anchor="t"/>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latin typeface="Palatino Linotype"/>
              </a:rPr>
              <a:t>Throughout this journey, you'll be challenged to design things that make the lives of animals and humans better. Today you've been hired by a family who has a corgi named Champ. Corgis have a hard time swimming because of their short legs. In preparation for an upcoming trip, the family would like a life vest made for Champ that would allow him to play with the children in the lake.</a:t>
            </a:r>
            <a:r>
              <a:rPr lang="en-US" dirty="0">
                <a:solidFill>
                  <a:srgbClr val="FFFF00"/>
                </a:solidFill>
                <a:latin typeface="Palatino Linotype"/>
              </a:rPr>
              <a:t> </a:t>
            </a:r>
            <a:r>
              <a:rPr lang="en-US" dirty="0">
                <a:latin typeface="Palatino Linotype"/>
              </a:rPr>
              <a:t>You'll use your group's model to test the prototype of your life vests.</a:t>
            </a:r>
          </a:p>
          <a:p>
            <a:pPr marL="0" indent="0">
              <a:buNone/>
            </a:pPr>
            <a:endParaRPr lang="en-US" dirty="0"/>
          </a:p>
          <a:p>
            <a:pPr marL="0" indent="0">
              <a:buNone/>
            </a:pPr>
            <a:r>
              <a:rPr lang="en-US" dirty="0">
                <a:latin typeface="Palatino Linotype"/>
              </a:rPr>
              <a:t>Reminder that you will need to provide your own unopened can for this activity. </a:t>
            </a:r>
          </a:p>
          <a:p>
            <a:pPr marL="0" indent="0">
              <a:buNone/>
            </a:pPr>
            <a:endParaRPr lang="en-US" dirty="0">
              <a:latin typeface="Palatino Linotype"/>
            </a:endParaRPr>
          </a:p>
          <a:p>
            <a:pPr marL="0" indent="0">
              <a:buNone/>
            </a:pPr>
            <a:r>
              <a:rPr lang="en-US" dirty="0"/>
              <a:t>For the activity: </a:t>
            </a:r>
          </a:p>
          <a:p>
            <a:pPr marL="0" indent="0">
              <a:buNone/>
            </a:pPr>
            <a:r>
              <a:rPr lang="en-US" dirty="0"/>
              <a:t>Step 1 - Build the dog </a:t>
            </a:r>
          </a:p>
          <a:p>
            <a:pPr marL="0" indent="0">
              <a:buNone/>
            </a:pPr>
            <a:r>
              <a:rPr lang="en-US" dirty="0"/>
              <a:t>Step 2 - Build the life vest </a:t>
            </a:r>
          </a:p>
          <a:p>
            <a:pPr marL="0" indent="0">
              <a:buNone/>
            </a:pPr>
            <a:r>
              <a:rPr lang="en-US" dirty="0"/>
              <a:t>Step 3 - Test your life vest! </a:t>
            </a:r>
          </a:p>
          <a:p>
            <a:pPr marL="0" indent="0">
              <a:buNone/>
            </a:pPr>
            <a:endParaRPr lang="en-US" dirty="0"/>
          </a:p>
        </p:txBody>
      </p:sp>
    </p:spTree>
    <p:extLst>
      <p:ext uri="{BB962C8B-B14F-4D97-AF65-F5344CB8AC3E}">
        <p14:creationId xmlns:p14="http://schemas.microsoft.com/office/powerpoint/2010/main" val="17386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F49D9A-A5FC-0E82-DA0E-712DEDD3619C}"/>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F7F7CF2-8062-FD76-4145-5AAF6ABA31F6}"/>
              </a:ext>
            </a:extLst>
          </p:cNvPr>
          <p:cNvSpPr>
            <a:spLocks noGrp="1"/>
          </p:cNvSpPr>
          <p:nvPr>
            <p:ph type="title"/>
          </p:nvPr>
        </p:nvSpPr>
        <p:spPr/>
        <p:txBody>
          <a:bodyPr/>
          <a:lstStyle/>
          <a:p>
            <a:r>
              <a:rPr lang="en-US" dirty="0"/>
              <a:t>Activity 1: </a:t>
            </a:r>
            <a:br>
              <a:rPr lang="en-US" dirty="0"/>
            </a:br>
            <a:br>
              <a:rPr lang="en-US" dirty="0"/>
            </a:br>
            <a:r>
              <a:rPr lang="en-US" dirty="0"/>
              <a:t>Model Dog Template</a:t>
            </a:r>
          </a:p>
        </p:txBody>
      </p:sp>
      <p:pic>
        <p:nvPicPr>
          <p:cNvPr id="4" name="Picture 3" descr="A dog model template with a dog face&#10;&#10;Description automatically generated">
            <a:extLst>
              <a:ext uri="{FF2B5EF4-FFF2-40B4-BE49-F238E27FC236}">
                <a16:creationId xmlns:a16="http://schemas.microsoft.com/office/drawing/2014/main" id="{A3746924-3556-E079-9A99-841FBE642C21}"/>
              </a:ext>
            </a:extLst>
          </p:cNvPr>
          <p:cNvPicPr>
            <a:picLocks noChangeAspect="1"/>
          </p:cNvPicPr>
          <p:nvPr/>
        </p:nvPicPr>
        <p:blipFill>
          <a:blip r:embed="rId2"/>
          <a:stretch>
            <a:fillRect/>
          </a:stretch>
        </p:blipFill>
        <p:spPr>
          <a:xfrm>
            <a:off x="3892538" y="148835"/>
            <a:ext cx="4677862" cy="4845829"/>
          </a:xfrm>
          <a:prstGeom prst="rect">
            <a:avLst/>
          </a:prstGeom>
        </p:spPr>
      </p:pic>
    </p:spTree>
    <p:extLst>
      <p:ext uri="{BB962C8B-B14F-4D97-AF65-F5344CB8AC3E}">
        <p14:creationId xmlns:p14="http://schemas.microsoft.com/office/powerpoint/2010/main" val="22059726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 </a:t>
            </a:r>
            <a:br>
              <a:rPr lang="en-US" dirty="0"/>
            </a:br>
            <a:br>
              <a:rPr lang="en-US" dirty="0"/>
            </a:br>
            <a:r>
              <a:rPr lang="en-US"/>
              <a:t>Model Dog Template</a:t>
            </a:r>
            <a:endParaRPr lang="en-US" dirty="0"/>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Find the Dog Model Template on our web page, accessible by scanning the QR code.</a:t>
            </a:r>
          </a:p>
          <a:p>
            <a:pPr marL="0" indent="0">
              <a:buNone/>
            </a:pPr>
            <a:r>
              <a:rPr lang="en-US" dirty="0"/>
              <a:t>Use the dog model template handout to trace the shapes onto a piece of foam. Cut out the foam pieces and attach them to the can with duct tape to create your model corgi.</a:t>
            </a:r>
          </a:p>
          <a:p>
            <a:pPr marL="0" indent="0">
              <a:buNone/>
            </a:pPr>
            <a:endParaRPr lang="en-US" dirty="0"/>
          </a:p>
          <a:p>
            <a:pPr marL="0" indent="0">
              <a:buNone/>
            </a:pPr>
            <a:endParaRPr lang="en-US" dirty="0"/>
          </a:p>
          <a:p>
            <a:pPr marL="0" indent="0">
              <a:buNone/>
            </a:pPr>
            <a:endParaRPr lang="en-US" dirty="0"/>
          </a:p>
          <a:p>
            <a:pPr marL="0" indent="0">
              <a:buNone/>
            </a:pPr>
            <a:r>
              <a:rPr lang="en-US" dirty="0"/>
              <a:t>For the activity: </a:t>
            </a:r>
          </a:p>
          <a:p>
            <a:pPr marL="0" indent="0">
              <a:buNone/>
            </a:pPr>
            <a:r>
              <a:rPr lang="en-US" dirty="0"/>
              <a:t>Step 1 - Build the dog </a:t>
            </a:r>
          </a:p>
          <a:p>
            <a:pPr marL="0" indent="0">
              <a:buNone/>
            </a:pPr>
            <a:r>
              <a:rPr lang="en-US" dirty="0"/>
              <a:t>Step 2 - Build the life vest </a:t>
            </a:r>
          </a:p>
          <a:p>
            <a:pPr marL="0" indent="0">
              <a:buNone/>
            </a:pPr>
            <a:endParaRPr lang="en-US" dirty="0"/>
          </a:p>
          <a:p>
            <a:pPr marL="0" indent="0" algn="l">
              <a:buNone/>
            </a:pPr>
            <a:r>
              <a:rPr lang="en-US" b="0" i="0" dirty="0">
                <a:solidFill>
                  <a:srgbClr val="222222"/>
                </a:solidFill>
                <a:effectLst/>
                <a:latin typeface="+mn-lt"/>
              </a:rPr>
              <a:t>Groups use the Dog Model Template to cut a corgi design from foam, attaching the foam pieces to the can with duct tape. They will use the models for testing in Design Challenge: Corgi Life Vest. </a:t>
            </a:r>
            <a:br>
              <a:rPr lang="en-US" dirty="0">
                <a:latin typeface="+mn-lt"/>
              </a:rPr>
            </a:br>
            <a:endParaRPr lang="en-US" dirty="0">
              <a:latin typeface="+mn-lt"/>
            </a:endParaRPr>
          </a:p>
        </p:txBody>
      </p:sp>
    </p:spTree>
    <p:extLst>
      <p:ext uri="{BB962C8B-B14F-4D97-AF65-F5344CB8AC3E}">
        <p14:creationId xmlns:p14="http://schemas.microsoft.com/office/powerpoint/2010/main" val="243631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1: </a:t>
            </a:r>
            <a:br>
              <a:rPr lang="en-US" dirty="0"/>
            </a:br>
            <a:br>
              <a:rPr lang="en-US" dirty="0"/>
            </a:br>
            <a:r>
              <a:rPr lang="en-US" dirty="0"/>
              <a:t>Criteria and Constraints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Criteria: </a:t>
            </a:r>
          </a:p>
          <a:p>
            <a:pPr marL="0" indent="0">
              <a:buNone/>
            </a:pPr>
            <a:r>
              <a:rPr lang="en-US" dirty="0"/>
              <a:t>- Your life vest must allow the dog to float with its head above the water for 10 seconds. </a:t>
            </a:r>
          </a:p>
          <a:p>
            <a:pPr marL="0" indent="0">
              <a:buNone/>
            </a:pPr>
            <a:r>
              <a:rPr lang="en-US" dirty="0"/>
              <a:t>- Your life vest must attach and detach from the model dog as quickly as possible. </a:t>
            </a:r>
          </a:p>
          <a:p>
            <a:pPr marL="0" indent="0">
              <a:buNone/>
            </a:pPr>
            <a:endParaRPr lang="en-US" dirty="0"/>
          </a:p>
          <a:p>
            <a:pPr marL="0" indent="0">
              <a:buNone/>
            </a:pPr>
            <a:r>
              <a:rPr lang="en-US" dirty="0"/>
              <a:t>Constraints: </a:t>
            </a:r>
          </a:p>
          <a:p>
            <a:pPr marL="0" indent="0">
              <a:buNone/>
            </a:pPr>
            <a:r>
              <a:rPr lang="en-US" dirty="0"/>
              <a:t>- You can use up to 2 plastic bags, 2 sheets of foam, 3 rubber bands, 1 measuring tape, and 1 pair of scissors. </a:t>
            </a:r>
          </a:p>
          <a:p>
            <a:pPr marL="0" indent="0">
              <a:buNone/>
            </a:pPr>
            <a:r>
              <a:rPr lang="en-US" dirty="0"/>
              <a:t>- The scissors and measuring tape cannot be used as a part of the life vest. </a:t>
            </a:r>
          </a:p>
          <a:p>
            <a:pPr marL="0" indent="0">
              <a:buNone/>
            </a:pPr>
            <a:r>
              <a:rPr lang="en-US" dirty="0"/>
              <a:t>- You cannot test the life vest on the model dog until the designated testing time. </a:t>
            </a:r>
          </a:p>
          <a:p>
            <a:pPr marL="0" indent="0">
              <a:buNone/>
            </a:pPr>
            <a:r>
              <a:rPr lang="en-US" dirty="0"/>
              <a:t>- You have 20 minutes to engineer your life vest </a:t>
            </a:r>
            <a:r>
              <a:rPr lang="en-US" dirty="0" err="1"/>
              <a:t>pototype</a:t>
            </a:r>
            <a:r>
              <a:rPr lang="en-US" dirty="0"/>
              <a:t>. </a:t>
            </a:r>
          </a:p>
          <a:p>
            <a:pPr marL="0" indent="0">
              <a:buNone/>
            </a:pPr>
            <a:r>
              <a:rPr lang="en-US" dirty="0"/>
              <a:t>- After, you’ll have 20 minutes to test time, iterate, and improve the life vest. </a:t>
            </a:r>
          </a:p>
        </p:txBody>
      </p:sp>
    </p:spTree>
    <p:extLst>
      <p:ext uri="{BB962C8B-B14F-4D97-AF65-F5344CB8AC3E}">
        <p14:creationId xmlns:p14="http://schemas.microsoft.com/office/powerpoint/2010/main" val="34569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8B2025-DB30-7D20-6381-C0F76683395F}"/>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A4BF4C8D-A0BA-EAFE-B9F0-B8775DA27EE9}"/>
              </a:ext>
            </a:extLst>
          </p:cNvPr>
          <p:cNvSpPr>
            <a:spLocks noGrp="1"/>
          </p:cNvSpPr>
          <p:nvPr>
            <p:ph type="title"/>
          </p:nvPr>
        </p:nvSpPr>
        <p:spPr/>
        <p:txBody>
          <a:bodyPr/>
          <a:lstStyle/>
          <a:p>
            <a:r>
              <a:rPr lang="en-US" dirty="0"/>
              <a:t>ACTIVITY 1: </a:t>
            </a:r>
            <a:br>
              <a:rPr lang="en-US" dirty="0"/>
            </a:br>
            <a:br>
              <a:rPr lang="en-US" dirty="0"/>
            </a:br>
            <a:r>
              <a:rPr lang="en-US" dirty="0"/>
              <a:t>Engineering Notes</a:t>
            </a:r>
          </a:p>
        </p:txBody>
      </p:sp>
      <p:sp>
        <p:nvSpPr>
          <p:cNvPr id="5" name="TextBox 4">
            <a:extLst>
              <a:ext uri="{FF2B5EF4-FFF2-40B4-BE49-F238E27FC236}">
                <a16:creationId xmlns:a16="http://schemas.microsoft.com/office/drawing/2014/main" id="{3CB39184-1CB1-D25B-C88E-A435AD7D547B}"/>
              </a:ext>
            </a:extLst>
          </p:cNvPr>
          <p:cNvSpPr txBox="1"/>
          <p:nvPr/>
        </p:nvSpPr>
        <p:spPr>
          <a:xfrm>
            <a:off x="3198981" y="1256005"/>
            <a:ext cx="5673296" cy="2631490"/>
          </a:xfrm>
          <a:prstGeom prst="rect">
            <a:avLst/>
          </a:prstGeom>
          <a:noFill/>
          <a:ln>
            <a:noFill/>
          </a:ln>
        </p:spPr>
        <p:txBody>
          <a:bodyPr wrap="square">
            <a:spAutoFit/>
          </a:bodyPr>
          <a:lstStyle/>
          <a:p>
            <a:pPr marL="0" indent="0">
              <a:buNone/>
            </a:pPr>
            <a:r>
              <a:rPr lang="en-US" sz="1500" dirty="0"/>
              <a:t>Brainstorm Solutions, Plan, and Build a Prototype: </a:t>
            </a:r>
          </a:p>
          <a:p>
            <a:pPr marL="0" indent="0">
              <a:buNone/>
            </a:pPr>
            <a:endParaRPr lang="en-US" sz="1500" dirty="0"/>
          </a:p>
          <a:p>
            <a:pPr marL="0" indent="0">
              <a:buNone/>
            </a:pPr>
            <a:r>
              <a:rPr lang="en-US" sz="1500" dirty="0"/>
              <a:t>What is the design plan for your life vest? Write down ideas or draw plans for your design. </a:t>
            </a:r>
          </a:p>
          <a:p>
            <a:pPr marL="0" indent="0">
              <a:buNone/>
            </a:pPr>
            <a:endParaRPr lang="en-US" sz="1500" dirty="0"/>
          </a:p>
          <a:p>
            <a:pPr marL="0" indent="0">
              <a:buNone/>
            </a:pPr>
            <a:r>
              <a:rPr lang="en-US" sz="1500" dirty="0"/>
              <a:t>Test, Evaluate, and Redesign: </a:t>
            </a:r>
          </a:p>
          <a:p>
            <a:pPr marL="0" indent="0">
              <a:buNone/>
            </a:pPr>
            <a:endParaRPr lang="en-US" sz="1500" dirty="0"/>
          </a:p>
          <a:p>
            <a:pPr marL="0" indent="0">
              <a:buNone/>
            </a:pPr>
            <a:r>
              <a:rPr lang="en-US" sz="1500" dirty="0"/>
              <a:t>What materials or methods worked best for keeping Champ afloat? </a:t>
            </a:r>
          </a:p>
          <a:p>
            <a:pPr marL="0" indent="0">
              <a:buNone/>
            </a:pPr>
            <a:r>
              <a:rPr lang="en-US" sz="1500" dirty="0"/>
              <a:t>What materials and methods worked best for quickly attaching and detaching the life vest to and from Champ</a:t>
            </a:r>
            <a:r>
              <a:rPr lang="en-US" dirty="0"/>
              <a:t>?</a:t>
            </a:r>
          </a:p>
        </p:txBody>
      </p:sp>
    </p:spTree>
    <p:extLst>
      <p:ext uri="{BB962C8B-B14F-4D97-AF65-F5344CB8AC3E}">
        <p14:creationId xmlns:p14="http://schemas.microsoft.com/office/powerpoint/2010/main" val="3428035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8E574F61-F628-1440-A1AA-6D46EECC5DFD}"/>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7" name="Title 5">
            <a:extLst>
              <a:ext uri="{FF2B5EF4-FFF2-40B4-BE49-F238E27FC236}">
                <a16:creationId xmlns:a16="http://schemas.microsoft.com/office/drawing/2014/main" id="{D847D111-63B2-0749-89D9-B6B925038C1E}"/>
              </a:ext>
            </a:extLst>
          </p:cNvPr>
          <p:cNvSpPr txBox="1">
            <a:spLocks/>
          </p:cNvSpPr>
          <p:nvPr/>
        </p:nvSpPr>
        <p:spPr>
          <a:xfrm>
            <a:off x="171449" y="434863"/>
            <a:ext cx="8801100" cy="3472929"/>
          </a:xfrm>
          <a:prstGeom prst="rect">
            <a:avLst/>
          </a:prstGeom>
        </p:spPr>
        <p:txBody>
          <a:bodyPr lIns="91440" tIns="45720" rIns="91440" bIns="45720" anchor="t"/>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400" dirty="0">
                <a:latin typeface="+mn-lt"/>
              </a:rPr>
              <a:t>Let's discuss the communities we listed before? Have you ever looked around your neighborhood or school and wondered how you could make a change for the better? This is the first step in a Take Action project.</a:t>
            </a:r>
            <a:r>
              <a:rPr lang="en-US" sz="1400" dirty="0">
                <a:latin typeface="Palatino Linotype"/>
              </a:rPr>
              <a:t> Here are some things to consider:</a:t>
            </a:r>
          </a:p>
          <a:p>
            <a:pPr algn="ctr"/>
            <a:endParaRPr lang="en-US" sz="1700" dirty="0"/>
          </a:p>
          <a:p>
            <a:pPr algn="ctr"/>
            <a:r>
              <a:rPr lang="en-US" sz="1400" dirty="0">
                <a:latin typeface="+mn-lt"/>
              </a:rPr>
              <a:t>What are some issues or problems that impact our community? Who else is in our community? </a:t>
            </a:r>
          </a:p>
          <a:p>
            <a:pPr algn="ctr"/>
            <a:r>
              <a:rPr lang="en-US" sz="1400" dirty="0">
                <a:latin typeface="+mn-lt"/>
              </a:rPr>
              <a:t>What are some of their problems? Which of the problems could have an engineering or technological solution? </a:t>
            </a:r>
            <a:endParaRPr lang="en-US" dirty="0">
              <a:latin typeface="+mn-lt"/>
            </a:endParaRPr>
          </a:p>
          <a:p>
            <a:pPr algn="ctr"/>
            <a:r>
              <a:rPr lang="en-US" sz="1400" dirty="0">
                <a:latin typeface="+mn-lt"/>
              </a:rPr>
              <a:t>Which of these issues are you most interested in? Which do you most care about? </a:t>
            </a:r>
            <a:endParaRPr lang="en-US" dirty="0">
              <a:latin typeface="+mn-lt"/>
            </a:endParaRPr>
          </a:p>
          <a:p>
            <a:pPr algn="ctr"/>
            <a:endParaRPr lang="en-US" sz="1400" dirty="0">
              <a:latin typeface="+mn-lt"/>
            </a:endParaRPr>
          </a:p>
          <a:p>
            <a:pPr algn="ctr"/>
            <a:r>
              <a:rPr lang="en-US" sz="1400" dirty="0">
                <a:latin typeface="+mn-lt"/>
              </a:rPr>
              <a:t>Once you have narrowed down the community you would like to focus on and what you would like to help improve or change, let's look at the problems you found in that community.</a:t>
            </a:r>
          </a:p>
          <a:p>
            <a:pPr algn="ctr"/>
            <a:endParaRPr lang="en-US" sz="1400" dirty="0">
              <a:latin typeface="+mn-lt"/>
            </a:endParaRPr>
          </a:p>
          <a:p>
            <a:pPr algn="ctr"/>
            <a:r>
              <a:rPr lang="en-US" sz="1400" dirty="0">
                <a:latin typeface="+mn-lt"/>
              </a:rPr>
              <a:t>Write each problem you found and identify a root cause of that problem period use note cards to help separate the problems out and their root cause.</a:t>
            </a:r>
          </a:p>
          <a:p>
            <a:pPr algn="ctr"/>
            <a:endParaRPr lang="en-US" sz="1400" dirty="0">
              <a:latin typeface="+mn-lt"/>
            </a:endParaRPr>
          </a:p>
          <a:p>
            <a:pPr algn="ctr"/>
            <a:r>
              <a:rPr lang="en-US" sz="1400" dirty="0">
                <a:latin typeface="+mn-lt"/>
              </a:rPr>
              <a:t>Take and spread them out and begin your process of deciding on which one you would like to focus on.</a:t>
            </a:r>
          </a:p>
          <a:p>
            <a:pPr algn="ctr"/>
            <a:endParaRPr lang="en-US" sz="1400" dirty="0">
              <a:latin typeface="+mn-lt"/>
            </a:endParaRPr>
          </a:p>
          <a:p>
            <a:pPr algn="ctr"/>
            <a:r>
              <a:rPr lang="en-US" sz="1400" dirty="0">
                <a:latin typeface="+mn-lt"/>
              </a:rPr>
              <a:t>Look closely at each and narrow down what you feel you could be most effective and helpful with period if possible, think about sustainability this will help you when you begin to think about your Silver Award.</a:t>
            </a:r>
          </a:p>
          <a:p>
            <a:pPr algn="ctr"/>
            <a:r>
              <a:rPr lang="en-US" sz="1400" dirty="0">
                <a:latin typeface="+mn-lt"/>
              </a:rPr>
              <a:t> </a:t>
            </a:r>
          </a:p>
          <a:p>
            <a:pPr algn="ctr"/>
            <a:r>
              <a:rPr lang="en-US" sz="1400" dirty="0">
                <a:latin typeface="+mn-lt"/>
              </a:rPr>
              <a:t>Do not worry about brainstorming a project yet. You just want to get those ideas flowing.</a:t>
            </a:r>
          </a:p>
        </p:txBody>
      </p:sp>
      <p:sp>
        <p:nvSpPr>
          <p:cNvPr id="5" name="Title 5">
            <a:extLst>
              <a:ext uri="{FF2B5EF4-FFF2-40B4-BE49-F238E27FC236}">
                <a16:creationId xmlns:a16="http://schemas.microsoft.com/office/drawing/2014/main" id="{F7D45EED-5696-8A96-8F46-0C332E5ADD96}"/>
              </a:ext>
            </a:extLst>
          </p:cNvPr>
          <p:cNvSpPr txBox="1">
            <a:spLocks/>
          </p:cNvSpPr>
          <p:nvPr/>
        </p:nvSpPr>
        <p:spPr>
          <a:xfrm>
            <a:off x="171449" y="88340"/>
            <a:ext cx="8801100" cy="340525"/>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800" b="1" i="0" dirty="0">
                <a:solidFill>
                  <a:schemeClr val="bg1"/>
                </a:solidFill>
                <a:effectLst/>
                <a:latin typeface="+mn-lt"/>
              </a:rPr>
              <a:t>Take Action Pause</a:t>
            </a:r>
          </a:p>
        </p:txBody>
      </p:sp>
    </p:spTree>
    <p:extLst>
      <p:ext uri="{BB962C8B-B14F-4D97-AF65-F5344CB8AC3E}">
        <p14:creationId xmlns:p14="http://schemas.microsoft.com/office/powerpoint/2010/main" val="280028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338A4F-79AD-3984-A890-4AA8C3A87DF0}"/>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7CE70C6E-FBED-FD4B-5BB1-284F2CB6D556}"/>
              </a:ext>
            </a:extLst>
          </p:cNvPr>
          <p:cNvSpPr>
            <a:spLocks noGrp="1"/>
          </p:cNvSpPr>
          <p:nvPr>
            <p:ph type="title"/>
          </p:nvPr>
        </p:nvSpPr>
        <p:spPr/>
        <p:txBody>
          <a:bodyPr/>
          <a:lstStyle/>
          <a:p>
            <a:r>
              <a:rPr lang="en-US" dirty="0"/>
              <a:t>Activity 2: </a:t>
            </a:r>
            <a:br>
              <a:rPr lang="en-US" dirty="0"/>
            </a:br>
            <a:br>
              <a:rPr lang="en-US" dirty="0"/>
            </a:br>
            <a:r>
              <a:rPr lang="en-US" dirty="0"/>
              <a:t>Glossary</a:t>
            </a:r>
          </a:p>
        </p:txBody>
      </p:sp>
      <p:sp>
        <p:nvSpPr>
          <p:cNvPr id="5" name="TextBox 4">
            <a:extLst>
              <a:ext uri="{FF2B5EF4-FFF2-40B4-BE49-F238E27FC236}">
                <a16:creationId xmlns:a16="http://schemas.microsoft.com/office/drawing/2014/main" id="{B9AD0ADA-D552-5D98-B78D-B1805A4B3D17}"/>
              </a:ext>
            </a:extLst>
          </p:cNvPr>
          <p:cNvSpPr txBox="1"/>
          <p:nvPr/>
        </p:nvSpPr>
        <p:spPr>
          <a:xfrm>
            <a:off x="3212235" y="575049"/>
            <a:ext cx="5764656" cy="3993401"/>
          </a:xfrm>
          <a:prstGeom prst="rect">
            <a:avLst/>
          </a:prstGeom>
          <a:noFill/>
          <a:ln>
            <a:noFill/>
          </a:ln>
        </p:spPr>
        <p:txBody>
          <a:bodyPr wrap="square">
            <a:spAutoFit/>
          </a:bodyPr>
          <a:lstStyle/>
          <a:p>
            <a:pPr marL="0" indent="0">
              <a:lnSpc>
                <a:spcPct val="100000"/>
              </a:lnSpc>
              <a:buNone/>
            </a:pPr>
            <a:r>
              <a:rPr lang="en-US" sz="1600" dirty="0"/>
              <a:t>Sustainability - coming up with a solution that lasts and continues to address the problem over time.</a:t>
            </a:r>
          </a:p>
          <a:p>
            <a:pPr marL="0" indent="0">
              <a:lnSpc>
                <a:spcPct val="100000"/>
              </a:lnSpc>
              <a:buNone/>
            </a:pPr>
            <a:endParaRPr lang="en-US" sz="1600" dirty="0"/>
          </a:p>
          <a:p>
            <a:pPr marL="0" indent="0">
              <a:lnSpc>
                <a:spcPct val="100000"/>
              </a:lnSpc>
              <a:buNone/>
            </a:pPr>
            <a:r>
              <a:rPr lang="en-US" sz="1600" dirty="0"/>
              <a:t>Sustainable solution - A solution that lasts. Sustainable solutions often address the root cause of an issue. Sustainable solutions create a difference for those impacted by a problem over the long term.</a:t>
            </a:r>
          </a:p>
          <a:p>
            <a:pPr marL="0" indent="0">
              <a:lnSpc>
                <a:spcPct val="100000"/>
              </a:lnSpc>
              <a:buNone/>
            </a:pPr>
            <a:endParaRPr lang="en-US" sz="1600" dirty="0"/>
          </a:p>
          <a:p>
            <a:r>
              <a:rPr lang="en-US" sz="1600" dirty="0"/>
              <a:t>Bioinspiration - process of being inspired by living things. Bio inspired engineering is a new and growing field. It combines knowledge of engineering and natural sciences to develop technologies that are often more sustainable than those not inspired by nature. Many technologies are bioinspired such as Velcro strips inspired by plant burs or aerodynamic cars shaped like boxfish. </a:t>
            </a:r>
          </a:p>
          <a:p>
            <a:pPr marL="0" indent="0">
              <a:lnSpc>
                <a:spcPct val="100000"/>
              </a:lnSpc>
              <a:buNone/>
            </a:pPr>
            <a:endParaRPr lang="en-US" dirty="0"/>
          </a:p>
        </p:txBody>
      </p:sp>
    </p:spTree>
    <p:extLst>
      <p:ext uri="{BB962C8B-B14F-4D97-AF65-F5344CB8AC3E}">
        <p14:creationId xmlns:p14="http://schemas.microsoft.com/office/powerpoint/2010/main" val="18378311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2 </a:t>
            </a:r>
            <a:br>
              <a:rPr lang="en-US" dirty="0"/>
            </a:br>
            <a:br>
              <a:rPr lang="en-US" dirty="0"/>
            </a:br>
            <a:r>
              <a:rPr lang="en-US" dirty="0"/>
              <a:t>Materials Needed</a:t>
            </a:r>
          </a:p>
        </p:txBody>
      </p:sp>
      <p:sp>
        <p:nvSpPr>
          <p:cNvPr id="2" name="Text Placeholder 3">
            <a:extLst>
              <a:ext uri="{FF2B5EF4-FFF2-40B4-BE49-F238E27FC236}">
                <a16:creationId xmlns:a16="http://schemas.microsoft.com/office/drawing/2014/main" id="{D31D7F3E-3254-461F-438E-8ABDECB637B3}"/>
              </a:ext>
            </a:extLst>
          </p:cNvPr>
          <p:cNvSpPr txBox="1">
            <a:spLocks/>
          </p:cNvSpPr>
          <p:nvPr/>
        </p:nvSpPr>
        <p:spPr>
          <a:xfrm>
            <a:off x="3220850" y="152428"/>
            <a:ext cx="5673297" cy="4859613"/>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Materials needed: </a:t>
            </a:r>
          </a:p>
          <a:p>
            <a:pPr marL="0" indent="0">
              <a:buNone/>
            </a:pPr>
            <a:r>
              <a:rPr lang="en-US" dirty="0"/>
              <a:t>- ball of string </a:t>
            </a:r>
          </a:p>
          <a:p>
            <a:pPr marL="0" indent="0">
              <a:buNone/>
            </a:pPr>
            <a:r>
              <a:rPr lang="en-US" dirty="0"/>
              <a:t>- roll of aluminum foil </a:t>
            </a:r>
          </a:p>
          <a:p>
            <a:pPr marL="0" indent="0">
              <a:buNone/>
            </a:pPr>
            <a:r>
              <a:rPr lang="en-US" dirty="0"/>
              <a:t>- spray bottle </a:t>
            </a:r>
          </a:p>
          <a:p>
            <a:pPr marL="0" indent="0">
              <a:buNone/>
            </a:pPr>
            <a:r>
              <a:rPr lang="en-US" dirty="0"/>
              <a:t>- construction paper</a:t>
            </a:r>
          </a:p>
          <a:p>
            <a:pPr marL="0" indent="0">
              <a:buNone/>
            </a:pPr>
            <a:r>
              <a:rPr lang="en-US" dirty="0"/>
              <a:t>- stop watch </a:t>
            </a:r>
          </a:p>
          <a:p>
            <a:pPr marL="0" indent="0">
              <a:buNone/>
            </a:pPr>
            <a:r>
              <a:rPr lang="en-US" dirty="0"/>
              <a:t>- scissors</a:t>
            </a:r>
          </a:p>
          <a:p>
            <a:pPr marL="0" indent="0">
              <a:buNone/>
            </a:pPr>
            <a:r>
              <a:rPr lang="en-US" dirty="0"/>
              <a:t>- masking tape</a:t>
            </a:r>
          </a:p>
          <a:p>
            <a:pPr marL="0" indent="0">
              <a:buNone/>
            </a:pPr>
            <a:r>
              <a:rPr lang="en-US" dirty="0"/>
              <a:t>- packaging tape </a:t>
            </a:r>
          </a:p>
          <a:p>
            <a:pPr marL="0" indent="0">
              <a:buNone/>
            </a:pPr>
            <a:r>
              <a:rPr lang="en-US" dirty="0"/>
              <a:t>- sheet of cardboard 8x8 (can use the bottom of the box this journey came in) </a:t>
            </a:r>
          </a:p>
          <a:p>
            <a:pPr marL="0" indent="0">
              <a:buNone/>
            </a:pPr>
            <a:r>
              <a:rPr lang="en-US" dirty="0"/>
              <a:t>- 2 plastic cups </a:t>
            </a:r>
          </a:p>
          <a:p>
            <a:pPr marL="0" indent="0">
              <a:buNone/>
            </a:pPr>
            <a:r>
              <a:rPr lang="en-US" dirty="0"/>
              <a:t>- 2 sheets of construction paper </a:t>
            </a:r>
          </a:p>
          <a:p>
            <a:pPr marL="0" indent="0">
              <a:buNone/>
            </a:pPr>
            <a:endParaRPr lang="en-US" dirty="0"/>
          </a:p>
          <a:p>
            <a:pPr marL="0" indent="0">
              <a:buNone/>
            </a:pPr>
            <a:r>
              <a:rPr lang="en-US" dirty="0"/>
              <a:t>Reminder that you will need to provide your own fan for this activity</a:t>
            </a:r>
          </a:p>
          <a:p>
            <a:pPr marL="0" indent="0">
              <a:buNone/>
            </a:pPr>
            <a:endParaRPr lang="en-US" dirty="0"/>
          </a:p>
        </p:txBody>
      </p:sp>
    </p:spTree>
    <p:extLst>
      <p:ext uri="{BB962C8B-B14F-4D97-AF65-F5344CB8AC3E}">
        <p14:creationId xmlns:p14="http://schemas.microsoft.com/office/powerpoint/2010/main" val="24896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2:</a:t>
            </a:r>
            <a:br>
              <a:rPr lang="en-US" dirty="0"/>
            </a:br>
            <a:br>
              <a:rPr lang="en-US" dirty="0"/>
            </a:br>
            <a:r>
              <a:rPr lang="en-US" dirty="0"/>
              <a:t>Criteria and Constraints </a:t>
            </a:r>
          </a:p>
        </p:txBody>
      </p:sp>
      <p:sp>
        <p:nvSpPr>
          <p:cNvPr id="2" name="Text Placeholder 3">
            <a:extLst>
              <a:ext uri="{FF2B5EF4-FFF2-40B4-BE49-F238E27FC236}">
                <a16:creationId xmlns:a16="http://schemas.microsoft.com/office/drawing/2014/main" id="{D31D7F3E-3254-461F-438E-8ABDECB637B3}"/>
              </a:ext>
            </a:extLst>
          </p:cNvPr>
          <p:cNvSpPr txBox="1">
            <a:spLocks/>
          </p:cNvSpPr>
          <p:nvPr/>
        </p:nvSpPr>
        <p:spPr>
          <a:xfrm>
            <a:off x="3138404" y="150058"/>
            <a:ext cx="5673297" cy="3104525"/>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Criteria: </a:t>
            </a:r>
          </a:p>
          <a:p>
            <a:pPr marL="0" indent="0">
              <a:buNone/>
            </a:pPr>
            <a:r>
              <a:rPr lang="en-US" dirty="0"/>
              <a:t>- Your model cabin must be inspired by at least one of the example animal shelters. </a:t>
            </a:r>
          </a:p>
          <a:p>
            <a:pPr marL="0" indent="0">
              <a:buNone/>
            </a:pPr>
            <a:r>
              <a:rPr lang="en-US" dirty="0"/>
              <a:t>- Your model cabin must be water and wind resistant. </a:t>
            </a:r>
          </a:p>
          <a:p>
            <a:pPr marL="0" indent="0">
              <a:buNone/>
            </a:pPr>
            <a:r>
              <a:rPr lang="en-US" dirty="0"/>
              <a:t>- Your model cabin must contain an entrance. The entrance should allow for a ¼ sheet of construction paper to easily be placed inside and taken out. </a:t>
            </a:r>
          </a:p>
          <a:p>
            <a:pPr marL="0" indent="0">
              <a:buNone/>
            </a:pPr>
            <a:r>
              <a:rPr lang="en-US" dirty="0"/>
              <a:t>- Your model cabin must be at least 5” tall and 5” wide. </a:t>
            </a:r>
          </a:p>
          <a:p>
            <a:pPr marL="0" indent="0">
              <a:buNone/>
            </a:pPr>
            <a:endParaRPr lang="en-US" dirty="0"/>
          </a:p>
          <a:p>
            <a:pPr marL="0" indent="0">
              <a:buNone/>
            </a:pPr>
            <a:r>
              <a:rPr lang="en-US" dirty="0"/>
              <a:t>Constraints: </a:t>
            </a:r>
          </a:p>
          <a:p>
            <a:pPr marL="0" indent="0">
              <a:buNone/>
            </a:pPr>
            <a:r>
              <a:rPr lang="en-US" dirty="0"/>
              <a:t>- You have 10 minutes to brainstorm and plan. After, you have 20 minutes to engineer. </a:t>
            </a:r>
          </a:p>
          <a:p>
            <a:pPr marL="0" indent="0">
              <a:buNone/>
            </a:pPr>
            <a:r>
              <a:rPr lang="en-US" dirty="0"/>
              <a:t>- You may use up to 1 sheet of cardboard, 2 sheets of construction paper, 2 plastic cups, 12” each of masking and packaging tape, and any amount of aluminum foil and string. </a:t>
            </a:r>
          </a:p>
          <a:p>
            <a:pPr marL="0" indent="0">
              <a:buNone/>
            </a:pPr>
            <a:r>
              <a:rPr lang="en-US" dirty="0"/>
              <a:t>- A measuring tape and scissors may be used as tools. </a:t>
            </a:r>
          </a:p>
        </p:txBody>
      </p:sp>
    </p:spTree>
    <p:extLst>
      <p:ext uri="{BB962C8B-B14F-4D97-AF65-F5344CB8AC3E}">
        <p14:creationId xmlns:p14="http://schemas.microsoft.com/office/powerpoint/2010/main" val="54957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CFAE4F53-B61C-044F-93B1-237C2B5E6328}"/>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5">
            <a:extLst>
              <a:ext uri="{FF2B5EF4-FFF2-40B4-BE49-F238E27FC236}">
                <a16:creationId xmlns:a16="http://schemas.microsoft.com/office/drawing/2014/main" id="{039A5C21-1C7E-4442-9956-30385D8074C8}"/>
              </a:ext>
            </a:extLst>
          </p:cNvPr>
          <p:cNvSpPr txBox="1">
            <a:spLocks/>
          </p:cNvSpPr>
          <p:nvPr/>
        </p:nvSpPr>
        <p:spPr>
          <a:xfrm>
            <a:off x="419553" y="761511"/>
            <a:ext cx="8304893" cy="529771"/>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latin typeface="Palatino Linotype" panose="02040502050505030304" pitchFamily="18" charset="0"/>
              </a:rPr>
              <a:t>What is the difference between the Think Like an Engineer Journey and an Engineering badge? </a:t>
            </a:r>
          </a:p>
        </p:txBody>
      </p:sp>
      <p:sp>
        <p:nvSpPr>
          <p:cNvPr id="2" name="Title 5">
            <a:extLst>
              <a:ext uri="{FF2B5EF4-FFF2-40B4-BE49-F238E27FC236}">
                <a16:creationId xmlns:a16="http://schemas.microsoft.com/office/drawing/2014/main" id="{242C819C-FED9-6A95-0DE9-16BFD9626BFC}"/>
              </a:ext>
            </a:extLst>
          </p:cNvPr>
          <p:cNvSpPr txBox="1">
            <a:spLocks/>
          </p:cNvSpPr>
          <p:nvPr/>
        </p:nvSpPr>
        <p:spPr>
          <a:xfrm>
            <a:off x="171449" y="1743051"/>
            <a:ext cx="8801100" cy="165739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lnSpc>
                <a:spcPct val="100000"/>
              </a:lnSpc>
            </a:pPr>
            <a:r>
              <a:rPr lang="en-US" dirty="0">
                <a:solidFill>
                  <a:schemeClr val="bg2"/>
                </a:solidFill>
                <a:latin typeface="Palatino Linotype" panose="02040502050505030304" pitchFamily="18" charset="0"/>
              </a:rPr>
              <a:t>The Think Like an Engineer Journey is a step above the Engineering badge because Girl Scouts work together to brainstorm solutions, make plans, and create prototypes to problems. Like real engineers, they will fail, and from failure; test, evaluate and redesign. They then complete the Journey by partaking in their own Take Action project, which requires Girl Scouts to identify areas that they would like to help within their communities, address the root of the issue and create a lasting effect. </a:t>
            </a:r>
          </a:p>
        </p:txBody>
      </p:sp>
    </p:spTree>
    <p:extLst>
      <p:ext uri="{BB962C8B-B14F-4D97-AF65-F5344CB8AC3E}">
        <p14:creationId xmlns:p14="http://schemas.microsoft.com/office/powerpoint/2010/main" val="316983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BDDD8A-D04F-125A-AEC8-D0E27C47F6FB}"/>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D27D0D45-B972-3197-4BE6-7C0A340442D2}"/>
              </a:ext>
            </a:extLst>
          </p:cNvPr>
          <p:cNvSpPr>
            <a:spLocks noGrp="1"/>
          </p:cNvSpPr>
          <p:nvPr>
            <p:ph type="title"/>
          </p:nvPr>
        </p:nvSpPr>
        <p:spPr/>
        <p:txBody>
          <a:bodyPr/>
          <a:lstStyle/>
          <a:p>
            <a:r>
              <a:rPr lang="en-US" dirty="0"/>
              <a:t>Activity 2: </a:t>
            </a:r>
            <a:br>
              <a:rPr lang="en-US" dirty="0"/>
            </a:br>
            <a:br>
              <a:rPr lang="en-US" dirty="0"/>
            </a:br>
            <a:r>
              <a:rPr lang="en-US" dirty="0"/>
              <a:t>Design Challenge: </a:t>
            </a:r>
            <a:br>
              <a:rPr lang="en-US" dirty="0"/>
            </a:br>
            <a:r>
              <a:rPr lang="en-US" dirty="0"/>
              <a:t>Camp Cabin</a:t>
            </a:r>
          </a:p>
        </p:txBody>
      </p:sp>
      <p:sp>
        <p:nvSpPr>
          <p:cNvPr id="5" name="TextBox 4">
            <a:extLst>
              <a:ext uri="{FF2B5EF4-FFF2-40B4-BE49-F238E27FC236}">
                <a16:creationId xmlns:a16="http://schemas.microsoft.com/office/drawing/2014/main" id="{3C67EE18-2796-8932-2060-669FF7C7BFC1}"/>
              </a:ext>
            </a:extLst>
          </p:cNvPr>
          <p:cNvSpPr txBox="1"/>
          <p:nvPr/>
        </p:nvSpPr>
        <p:spPr>
          <a:xfrm>
            <a:off x="3152275" y="1602254"/>
            <a:ext cx="5824616" cy="1938992"/>
          </a:xfrm>
          <a:prstGeom prst="rect">
            <a:avLst/>
          </a:prstGeom>
          <a:noFill/>
          <a:ln>
            <a:noFill/>
          </a:ln>
        </p:spPr>
        <p:txBody>
          <a:bodyPr wrap="square">
            <a:spAutoFit/>
          </a:bodyPr>
          <a:lstStyle/>
          <a:p>
            <a:pPr marL="0" indent="0">
              <a:buNone/>
            </a:pPr>
            <a:r>
              <a:rPr lang="en-US" sz="1500" dirty="0"/>
              <a:t>Summer camp would like you to design their new cabins. They would like the cabins based upon, or inspired by, shelters created by animals. “Animal shelters” refers to the natural homes animals create and live in. It does not mean a place where stray animals are housed. </a:t>
            </a:r>
          </a:p>
          <a:p>
            <a:pPr marL="0" indent="0">
              <a:buNone/>
            </a:pPr>
            <a:endParaRPr lang="en-US" sz="1500" dirty="0"/>
          </a:p>
          <a:p>
            <a:pPr marL="0" indent="0">
              <a:buNone/>
            </a:pPr>
            <a:r>
              <a:rPr lang="en-US" sz="1500" dirty="0"/>
              <a:t>Goal for design challenge: Engineer a model camp cabin inspired by a shelter created by an animal. </a:t>
            </a:r>
          </a:p>
        </p:txBody>
      </p:sp>
    </p:spTree>
    <p:extLst>
      <p:ext uri="{BB962C8B-B14F-4D97-AF65-F5344CB8AC3E}">
        <p14:creationId xmlns:p14="http://schemas.microsoft.com/office/powerpoint/2010/main" val="12284284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1E8D72-0457-D63E-D9D5-140C59984C70}"/>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B97AE4D-BF9E-CE21-7E6F-19162582D567}"/>
              </a:ext>
            </a:extLst>
          </p:cNvPr>
          <p:cNvSpPr>
            <a:spLocks noGrp="1"/>
          </p:cNvSpPr>
          <p:nvPr>
            <p:ph type="title"/>
          </p:nvPr>
        </p:nvSpPr>
        <p:spPr/>
        <p:txBody>
          <a:bodyPr/>
          <a:lstStyle/>
          <a:p>
            <a:r>
              <a:rPr lang="en-US" dirty="0"/>
              <a:t>ACTIVITY 2: </a:t>
            </a:r>
            <a:br>
              <a:rPr lang="en-US" dirty="0"/>
            </a:br>
            <a:br>
              <a:rPr lang="en-US" dirty="0"/>
            </a:br>
            <a:r>
              <a:rPr lang="en-US" dirty="0"/>
              <a:t>Examples of Animal Shelters</a:t>
            </a:r>
          </a:p>
        </p:txBody>
      </p:sp>
      <p:pic>
        <p:nvPicPr>
          <p:cNvPr id="4" name="Picture 3" descr="A group of birds nest&#10;&#10;Description automatically generated">
            <a:extLst>
              <a:ext uri="{FF2B5EF4-FFF2-40B4-BE49-F238E27FC236}">
                <a16:creationId xmlns:a16="http://schemas.microsoft.com/office/drawing/2014/main" id="{920EE2F3-FAAC-5F0D-0A47-24DAC72777B4}"/>
              </a:ext>
            </a:extLst>
          </p:cNvPr>
          <p:cNvPicPr>
            <a:picLocks noChangeAspect="1"/>
          </p:cNvPicPr>
          <p:nvPr/>
        </p:nvPicPr>
        <p:blipFill rotWithShape="1">
          <a:blip r:embed="rId2"/>
          <a:srcRect t="4706"/>
          <a:stretch/>
        </p:blipFill>
        <p:spPr>
          <a:xfrm>
            <a:off x="3658241" y="862343"/>
            <a:ext cx="4373009" cy="4127069"/>
          </a:xfrm>
          <a:prstGeom prst="rect">
            <a:avLst/>
          </a:prstGeom>
        </p:spPr>
      </p:pic>
      <p:sp>
        <p:nvSpPr>
          <p:cNvPr id="6" name="TextBox 5">
            <a:extLst>
              <a:ext uri="{FF2B5EF4-FFF2-40B4-BE49-F238E27FC236}">
                <a16:creationId xmlns:a16="http://schemas.microsoft.com/office/drawing/2014/main" id="{031E806E-A7FF-6D30-5679-8773B0B342C9}"/>
              </a:ext>
            </a:extLst>
          </p:cNvPr>
          <p:cNvSpPr txBox="1"/>
          <p:nvPr/>
        </p:nvSpPr>
        <p:spPr>
          <a:xfrm>
            <a:off x="3147933" y="152383"/>
            <a:ext cx="5793699" cy="715581"/>
          </a:xfrm>
          <a:prstGeom prst="rect">
            <a:avLst/>
          </a:prstGeom>
          <a:noFill/>
          <a:ln>
            <a:noFill/>
          </a:ln>
        </p:spPr>
        <p:txBody>
          <a:bodyPr wrap="square">
            <a:spAutoFit/>
          </a:bodyPr>
          <a:lstStyle/>
          <a:p>
            <a:pPr marL="0" indent="0">
              <a:buNone/>
            </a:pPr>
            <a:r>
              <a:rPr lang="en-US" dirty="0"/>
              <a:t>Brainstorm Solutions, Plan, and Build a Prototype </a:t>
            </a:r>
          </a:p>
          <a:p>
            <a:pPr marL="0" indent="0">
              <a:buNone/>
            </a:pPr>
            <a:r>
              <a:rPr lang="en-US" dirty="0"/>
              <a:t>Which animal shelter(s) did you draw inspiration from? (Ex. birds, nest, beaver lodge, termite mound, wasp nest…) </a:t>
            </a:r>
          </a:p>
        </p:txBody>
      </p:sp>
    </p:spTree>
    <p:extLst>
      <p:ext uri="{BB962C8B-B14F-4D97-AF65-F5344CB8AC3E}">
        <p14:creationId xmlns:p14="http://schemas.microsoft.com/office/powerpoint/2010/main" val="27055827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2</a:t>
            </a:r>
            <a:br>
              <a:rPr lang="en-US" dirty="0"/>
            </a:br>
            <a:br>
              <a:rPr lang="en-US" dirty="0"/>
            </a:br>
            <a:r>
              <a:rPr lang="en-US" dirty="0"/>
              <a:t>Engineering Notes </a:t>
            </a:r>
          </a:p>
        </p:txBody>
      </p:sp>
      <p:sp>
        <p:nvSpPr>
          <p:cNvPr id="3" name="TextBox 2">
            <a:extLst>
              <a:ext uri="{FF2B5EF4-FFF2-40B4-BE49-F238E27FC236}">
                <a16:creationId xmlns:a16="http://schemas.microsoft.com/office/drawing/2014/main" id="{FBF9929C-A41B-7BBD-84D9-69B847B08F90}"/>
              </a:ext>
            </a:extLst>
          </p:cNvPr>
          <p:cNvSpPr txBox="1"/>
          <p:nvPr/>
        </p:nvSpPr>
        <p:spPr>
          <a:xfrm>
            <a:off x="3251199" y="1590712"/>
            <a:ext cx="5617029" cy="1962076"/>
          </a:xfrm>
          <a:prstGeom prst="rect">
            <a:avLst/>
          </a:prstGeom>
          <a:noFill/>
          <a:ln>
            <a:noFill/>
          </a:ln>
        </p:spPr>
        <p:txBody>
          <a:bodyPr wrap="square">
            <a:spAutoFit/>
          </a:bodyPr>
          <a:lstStyle/>
          <a:p>
            <a:pPr marL="0" indent="0">
              <a:buNone/>
            </a:pPr>
            <a:r>
              <a:rPr lang="en-US" dirty="0"/>
              <a:t>Test, Evaluate, and Redesign </a:t>
            </a:r>
          </a:p>
          <a:p>
            <a:pPr marL="0" indent="0">
              <a:buNone/>
            </a:pPr>
            <a:endParaRPr lang="en-US" dirty="0"/>
          </a:p>
          <a:p>
            <a:pPr marL="0" indent="0">
              <a:buNone/>
            </a:pPr>
            <a:r>
              <a:rPr lang="en-US" b="1" dirty="0"/>
              <a:t>Is the cabin wind resistant? </a:t>
            </a:r>
            <a:r>
              <a:rPr lang="en-US" dirty="0"/>
              <a:t>Place your cabin in front of the fan for 15 seconds. Start the fan on the lowest setting. If your cabin is not moved by the wind, turn the fan to a higher setting. </a:t>
            </a:r>
          </a:p>
          <a:p>
            <a:pPr marL="0" indent="0">
              <a:buNone/>
            </a:pPr>
            <a:endParaRPr lang="en-US" dirty="0"/>
          </a:p>
          <a:p>
            <a:pPr marL="0" indent="0">
              <a:buNone/>
            </a:pPr>
            <a:r>
              <a:rPr lang="en-US" b="1" dirty="0"/>
              <a:t>Is the cabin water resistant? </a:t>
            </a:r>
            <a:r>
              <a:rPr lang="en-US" dirty="0"/>
              <a:t>Put a small sheet of construction paper inside of your cabin. Spray the top of the cabin with water 15 times, and check if the construction paper was able to stay dry.</a:t>
            </a:r>
          </a:p>
        </p:txBody>
      </p:sp>
    </p:spTree>
    <p:extLst>
      <p:ext uri="{BB962C8B-B14F-4D97-AF65-F5344CB8AC3E}">
        <p14:creationId xmlns:p14="http://schemas.microsoft.com/office/powerpoint/2010/main" val="422418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8E574F61-F628-1440-A1AA-6D46EECC5DFD}"/>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7" name="Title 5">
            <a:extLst>
              <a:ext uri="{FF2B5EF4-FFF2-40B4-BE49-F238E27FC236}">
                <a16:creationId xmlns:a16="http://schemas.microsoft.com/office/drawing/2014/main" id="{D847D111-63B2-0749-89D9-B6B925038C1E}"/>
              </a:ext>
            </a:extLst>
          </p:cNvPr>
          <p:cNvSpPr txBox="1">
            <a:spLocks/>
          </p:cNvSpPr>
          <p:nvPr/>
        </p:nvSpPr>
        <p:spPr>
          <a:xfrm>
            <a:off x="171449" y="894379"/>
            <a:ext cx="8801100" cy="3360009"/>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400" dirty="0">
                <a:latin typeface="Palatino Linotype" panose="02040502050505030304" pitchFamily="18" charset="0"/>
              </a:rPr>
              <a:t>Now that we have narrowed down the community you would like to focus on and the issue you want to work on, lets discuss more details about the Take Action project.</a:t>
            </a:r>
          </a:p>
          <a:p>
            <a:pPr algn="ctr"/>
            <a:endParaRPr lang="en-US" sz="1400" dirty="0">
              <a:latin typeface="Palatino Linotype" panose="02040502050505030304" pitchFamily="18" charset="0"/>
            </a:endParaRPr>
          </a:p>
          <a:p>
            <a:pPr algn="ctr"/>
            <a:r>
              <a:rPr lang="en-US" sz="1400" b="0" i="0" dirty="0">
                <a:solidFill>
                  <a:srgbClr val="222222"/>
                </a:solidFill>
                <a:effectLst/>
                <a:latin typeface="+mn-lt"/>
              </a:rPr>
              <a:t>What problem or issue did we identify for the Take Action project?</a:t>
            </a:r>
          </a:p>
          <a:p>
            <a:pPr algn="ctr"/>
            <a:endParaRPr lang="en-US" sz="1400" dirty="0">
              <a:solidFill>
                <a:srgbClr val="222222"/>
              </a:solidFill>
              <a:latin typeface="+mn-lt"/>
            </a:endParaRPr>
          </a:p>
          <a:p>
            <a:pPr algn="ctr"/>
            <a:r>
              <a:rPr lang="en-US" sz="1400" b="0" i="0" dirty="0">
                <a:solidFill>
                  <a:srgbClr val="222222"/>
                </a:solidFill>
                <a:effectLst/>
                <a:latin typeface="+mn-lt"/>
              </a:rPr>
              <a:t>How did we use the Design Thinking Process in our Take Action project?</a:t>
            </a:r>
          </a:p>
          <a:p>
            <a:pPr algn="ctr"/>
            <a:endParaRPr lang="en-US" sz="1400" b="0" i="0" dirty="0">
              <a:solidFill>
                <a:srgbClr val="222222"/>
              </a:solidFill>
              <a:effectLst/>
              <a:latin typeface="+mn-lt"/>
            </a:endParaRPr>
          </a:p>
          <a:p>
            <a:pPr algn="ctr"/>
            <a:r>
              <a:rPr lang="en-US" sz="1400" b="0" i="0" dirty="0">
                <a:solidFill>
                  <a:srgbClr val="222222"/>
                </a:solidFill>
                <a:effectLst/>
                <a:latin typeface="+mn-lt"/>
              </a:rPr>
              <a:t>How did we incorporate what's important to our community in our project?</a:t>
            </a:r>
          </a:p>
          <a:p>
            <a:pPr algn="ctr"/>
            <a:endParaRPr lang="en-US" sz="1400" b="0" i="0" dirty="0">
              <a:solidFill>
                <a:srgbClr val="222222"/>
              </a:solidFill>
              <a:effectLst/>
              <a:latin typeface="+mn-lt"/>
            </a:endParaRPr>
          </a:p>
          <a:p>
            <a:pPr algn="ctr"/>
            <a:r>
              <a:rPr lang="en-US" sz="1400" b="0" i="0" dirty="0">
                <a:solidFill>
                  <a:srgbClr val="222222"/>
                </a:solidFill>
                <a:effectLst/>
                <a:latin typeface="+mn-lt"/>
              </a:rPr>
              <a:t>How does the project benefit the community?</a:t>
            </a:r>
          </a:p>
          <a:p>
            <a:pPr algn="ctr"/>
            <a:endParaRPr lang="en-US" sz="1400" b="0" i="0" dirty="0">
              <a:solidFill>
                <a:srgbClr val="222222"/>
              </a:solidFill>
              <a:effectLst/>
              <a:latin typeface="+mn-lt"/>
            </a:endParaRPr>
          </a:p>
          <a:p>
            <a:pPr algn="ctr"/>
            <a:r>
              <a:rPr lang="en-US" sz="1400" b="0" i="0" dirty="0">
                <a:solidFill>
                  <a:srgbClr val="222222"/>
                </a:solidFill>
                <a:effectLst/>
                <a:latin typeface="+mn-lt"/>
              </a:rPr>
              <a:t>How is our Take Action project sustainable?</a:t>
            </a:r>
          </a:p>
          <a:p>
            <a:pPr algn="ctr"/>
            <a:endParaRPr lang="en-US" sz="1400" b="0" i="0" dirty="0">
              <a:solidFill>
                <a:srgbClr val="222222"/>
              </a:solidFill>
              <a:effectLst/>
              <a:latin typeface="+mn-lt"/>
            </a:endParaRPr>
          </a:p>
          <a:p>
            <a:pPr algn="ctr"/>
            <a:r>
              <a:rPr lang="en-US" sz="1400" b="0" i="0" dirty="0">
                <a:solidFill>
                  <a:srgbClr val="222222"/>
                </a:solidFill>
                <a:effectLst/>
                <a:latin typeface="+mn-lt"/>
              </a:rPr>
              <a:t>How does our Take Action project use engineering and technology?</a:t>
            </a:r>
          </a:p>
          <a:p>
            <a:pPr algn="ctr"/>
            <a:endParaRPr lang="en-US" sz="1400" b="0" i="0" dirty="0">
              <a:solidFill>
                <a:srgbClr val="222222"/>
              </a:solidFill>
              <a:effectLst/>
              <a:latin typeface="+mn-lt"/>
            </a:endParaRPr>
          </a:p>
          <a:p>
            <a:pPr algn="ctr"/>
            <a:r>
              <a:rPr lang="en-US" sz="1400" b="0" i="0" dirty="0">
                <a:solidFill>
                  <a:srgbClr val="222222"/>
                </a:solidFill>
                <a:effectLst/>
                <a:latin typeface="+mn-lt"/>
              </a:rPr>
              <a:t>What are some ways others can get involved to help solve the problem?</a:t>
            </a:r>
          </a:p>
          <a:p>
            <a:pPr algn="ctr"/>
            <a:endParaRPr lang="en-US" sz="1400" dirty="0">
              <a:latin typeface="Palatino Linotype" panose="02040502050505030304" pitchFamily="18" charset="0"/>
            </a:endParaRPr>
          </a:p>
        </p:txBody>
      </p:sp>
      <p:sp>
        <p:nvSpPr>
          <p:cNvPr id="5" name="Title 5">
            <a:extLst>
              <a:ext uri="{FF2B5EF4-FFF2-40B4-BE49-F238E27FC236}">
                <a16:creationId xmlns:a16="http://schemas.microsoft.com/office/drawing/2014/main" id="{F7D45EED-5696-8A96-8F46-0C332E5ADD96}"/>
              </a:ext>
            </a:extLst>
          </p:cNvPr>
          <p:cNvSpPr txBox="1">
            <a:spLocks/>
          </p:cNvSpPr>
          <p:nvPr/>
        </p:nvSpPr>
        <p:spPr>
          <a:xfrm>
            <a:off x="171449" y="339503"/>
            <a:ext cx="8801100" cy="340525"/>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800" b="1" i="0" dirty="0">
                <a:solidFill>
                  <a:schemeClr val="bg1"/>
                </a:solidFill>
                <a:effectLst/>
                <a:latin typeface="+mn-lt"/>
              </a:rPr>
              <a:t>Take Action Pause</a:t>
            </a:r>
          </a:p>
        </p:txBody>
      </p:sp>
    </p:spTree>
    <p:extLst>
      <p:ext uri="{BB962C8B-B14F-4D97-AF65-F5344CB8AC3E}">
        <p14:creationId xmlns:p14="http://schemas.microsoft.com/office/powerpoint/2010/main" val="1005506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42C971-46BA-DBD1-D248-685C9318498E}"/>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CED6F41-4C2A-6E26-21CD-3E51C83A7122}"/>
              </a:ext>
            </a:extLst>
          </p:cNvPr>
          <p:cNvSpPr>
            <a:spLocks noGrp="1"/>
          </p:cNvSpPr>
          <p:nvPr>
            <p:ph type="title"/>
          </p:nvPr>
        </p:nvSpPr>
        <p:spPr>
          <a:xfrm>
            <a:off x="3199288" y="549202"/>
            <a:ext cx="5673296" cy="4045095"/>
          </a:xfrm>
        </p:spPr>
        <p:txBody>
          <a:bodyPr/>
          <a:lstStyle/>
          <a:p>
            <a:pPr marL="0" indent="0" algn="l">
              <a:lnSpc>
                <a:spcPct val="100000"/>
              </a:lnSpc>
              <a:buNone/>
            </a:pPr>
            <a:r>
              <a:rPr lang="en-US" sz="1500" dirty="0"/>
              <a:t>Empathy -  the ability to understand how someone else feels. </a:t>
            </a:r>
            <a:br>
              <a:rPr lang="en-US" sz="1500" dirty="0"/>
            </a:br>
            <a:br>
              <a:rPr lang="en-US" sz="1500" dirty="0"/>
            </a:br>
            <a:r>
              <a:rPr lang="en-US" sz="1500" dirty="0"/>
              <a:t>Biomedical engineers - people who use what they know about biology and mechanical engineering to solve problems related to health and safety. Biomedical engineers work on projects such as designing artificial limbs, joint replacements, and safety equipment, like helmets and life jackets. </a:t>
            </a:r>
            <a:br>
              <a:rPr lang="en-US" sz="1500" dirty="0"/>
            </a:br>
            <a:br>
              <a:rPr lang="en-US" sz="1500" dirty="0"/>
            </a:br>
            <a:r>
              <a:rPr lang="en-US" sz="1500" dirty="0"/>
              <a:t>Prosthesis - An artificial device that takes the place of a missing body part.</a:t>
            </a:r>
            <a:br>
              <a:rPr lang="en-US" sz="1500" dirty="0"/>
            </a:br>
            <a:br>
              <a:rPr lang="en-US" sz="1500" dirty="0"/>
            </a:br>
            <a:r>
              <a:rPr lang="en-US" sz="1500" dirty="0"/>
              <a:t>Prosthetic - A replacement of a body part (e.g. A prosthetic device such as an artificial leg).</a:t>
            </a:r>
            <a:br>
              <a:rPr lang="en-US" sz="1050" dirty="0"/>
            </a:br>
            <a:endParaRPr lang="en-US" sz="1050" dirty="0"/>
          </a:p>
        </p:txBody>
      </p:sp>
      <p:sp>
        <p:nvSpPr>
          <p:cNvPr id="4" name="Title 5">
            <a:extLst>
              <a:ext uri="{FF2B5EF4-FFF2-40B4-BE49-F238E27FC236}">
                <a16:creationId xmlns:a16="http://schemas.microsoft.com/office/drawing/2014/main" id="{365609CA-B626-83D7-A4F0-4D22DF96A6D2}"/>
              </a:ext>
            </a:extLst>
          </p:cNvPr>
          <p:cNvSpPr txBox="1">
            <a:spLocks/>
          </p:cNvSpPr>
          <p:nvPr/>
        </p:nvSpPr>
        <p:spPr>
          <a:xfrm>
            <a:off x="167109" y="1533121"/>
            <a:ext cx="2745424" cy="2077261"/>
          </a:xfrm>
          <a:prstGeom prst="rect">
            <a:avLst/>
          </a:prstGeom>
        </p:spPr>
        <p:txBody>
          <a:bodyPr vert="horz" lIns="182880" tIns="45720" rIns="182880" bIns="45720" rtlCol="0" anchor="ctr">
            <a:norm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tx1"/>
                </a:solidFill>
                <a:effectLst/>
                <a:latin typeface="Palatino Linotype" panose="02040502050505030304" pitchFamily="18" charset="0"/>
                <a:ea typeface="+mj-ea"/>
                <a:cs typeface="+mj-cs"/>
              </a:defRPr>
            </a:lvl1pPr>
          </a:lstStyle>
          <a:p>
            <a:r>
              <a:rPr lang="en-US" dirty="0"/>
              <a:t>ACTIVITY 3</a:t>
            </a:r>
            <a:br>
              <a:rPr lang="en-US" dirty="0"/>
            </a:br>
            <a:br>
              <a:rPr lang="en-US" dirty="0"/>
            </a:br>
            <a:r>
              <a:rPr lang="en-US" dirty="0"/>
              <a:t>Glossary</a:t>
            </a:r>
          </a:p>
        </p:txBody>
      </p:sp>
    </p:spTree>
    <p:extLst>
      <p:ext uri="{BB962C8B-B14F-4D97-AF65-F5344CB8AC3E}">
        <p14:creationId xmlns:p14="http://schemas.microsoft.com/office/powerpoint/2010/main" val="4817738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3 </a:t>
            </a:r>
            <a:br>
              <a:rPr lang="en-US" dirty="0"/>
            </a:br>
            <a:br>
              <a:rPr lang="en-US" dirty="0"/>
            </a:br>
            <a:r>
              <a:rPr lang="en-US" dirty="0"/>
              <a:t>Materials Needed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- 1 roll of string </a:t>
            </a:r>
          </a:p>
          <a:p>
            <a:pPr marL="0" indent="0">
              <a:buNone/>
            </a:pPr>
            <a:r>
              <a:rPr lang="en-US" dirty="0"/>
              <a:t>- 1 roll of packaging tape </a:t>
            </a:r>
          </a:p>
          <a:p>
            <a:pPr marL="0" indent="0">
              <a:buNone/>
            </a:pPr>
            <a:r>
              <a:rPr lang="en-US" dirty="0"/>
              <a:t>- 1 ruler </a:t>
            </a:r>
          </a:p>
          <a:p>
            <a:pPr marL="0" indent="0">
              <a:buNone/>
            </a:pPr>
            <a:r>
              <a:rPr lang="en-US" dirty="0"/>
              <a:t>- 2 plastic bags </a:t>
            </a:r>
          </a:p>
          <a:p>
            <a:pPr marL="0" indent="0">
              <a:buNone/>
            </a:pPr>
            <a:r>
              <a:rPr lang="en-US" dirty="0"/>
              <a:t>- 2 sheets of felt </a:t>
            </a:r>
          </a:p>
          <a:p>
            <a:pPr marL="0" indent="0">
              <a:buNone/>
            </a:pPr>
            <a:r>
              <a:rPr lang="en-US" dirty="0"/>
              <a:t>- 5 cardboard tubes 9”x1.5” (you can make these out of poster board) </a:t>
            </a:r>
          </a:p>
          <a:p>
            <a:pPr marL="0" indent="0">
              <a:buNone/>
            </a:pPr>
            <a:r>
              <a:rPr lang="en-US" dirty="0"/>
              <a:t>- 5 rubber bands </a:t>
            </a:r>
          </a:p>
          <a:p>
            <a:pPr marL="0" indent="0">
              <a:buNone/>
            </a:pPr>
            <a:r>
              <a:rPr lang="en-US" dirty="0"/>
              <a:t>- 1 measuring tape </a:t>
            </a:r>
          </a:p>
          <a:p>
            <a:pPr marL="0" indent="0">
              <a:buNone/>
            </a:pPr>
            <a:r>
              <a:rPr lang="en-US" dirty="0"/>
              <a:t>- scissors </a:t>
            </a:r>
          </a:p>
          <a:p>
            <a:pPr marL="0" indent="0">
              <a:buNone/>
            </a:pPr>
            <a:r>
              <a:rPr lang="en-US" dirty="0"/>
              <a:t>- duct tape </a:t>
            </a:r>
          </a:p>
        </p:txBody>
      </p:sp>
    </p:spTree>
    <p:extLst>
      <p:ext uri="{BB962C8B-B14F-4D97-AF65-F5344CB8AC3E}">
        <p14:creationId xmlns:p14="http://schemas.microsoft.com/office/powerpoint/2010/main" val="4263989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3 </a:t>
            </a:r>
            <a:br>
              <a:rPr lang="en-US" dirty="0"/>
            </a:br>
            <a:br>
              <a:rPr lang="en-US" dirty="0"/>
            </a:br>
            <a:r>
              <a:rPr lang="en-US" dirty="0"/>
              <a:t>Design Challenge: </a:t>
            </a:r>
            <a:br>
              <a:rPr lang="en-US" dirty="0"/>
            </a:br>
            <a:r>
              <a:rPr lang="en-US" dirty="0"/>
              <a:t>Elephant Prosthetic </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846816"/>
            <a:ext cx="5673297" cy="3449867"/>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You are a biomedical engineer and have been asked to create a prosthetic device for an elephant! Use supplies to create a model leg and then test it on yourself. Use design process: design, </a:t>
            </a:r>
            <a:r>
              <a:rPr lang="en-US" dirty="0">
                <a:latin typeface="+mn-lt"/>
              </a:rPr>
              <a:t>build, test as many times as you need.</a:t>
            </a:r>
          </a:p>
          <a:p>
            <a:pPr marL="0" indent="0">
              <a:buNone/>
            </a:pPr>
            <a:r>
              <a:rPr lang="en-US" b="0" i="0" dirty="0">
                <a:solidFill>
                  <a:srgbClr val="000000"/>
                </a:solidFill>
                <a:effectLst/>
                <a:latin typeface="+mn-lt"/>
              </a:rPr>
              <a:t>Mechanical and biomedical engineers both spend time developing design plans for products related to their field. Mechanical engineers concentrate more on product manufacturing and fixing technical issues while biomedical engineers can concentrate on several specialization areas that may emphasize medical research or developing methods to diagnose and treat medical conditions </a:t>
            </a:r>
            <a:endParaRPr lang="en-US" dirty="0">
              <a:latin typeface="+mn-lt"/>
            </a:endParaRPr>
          </a:p>
          <a:p>
            <a:pPr marL="0" indent="0">
              <a:buNone/>
            </a:pPr>
            <a:r>
              <a:rPr lang="en-US" dirty="0">
                <a:latin typeface="+mn-lt"/>
              </a:rPr>
              <a:t>A prosthetic device is something </a:t>
            </a:r>
            <a:r>
              <a:rPr lang="en-US" dirty="0"/>
              <a:t>used to replace the function of a body part.</a:t>
            </a:r>
          </a:p>
          <a:p>
            <a:pPr marL="0" indent="0">
              <a:buNone/>
            </a:pPr>
            <a:r>
              <a:rPr lang="en-US" dirty="0"/>
              <a:t>Goal: Engineer a model prosthetic elephant leg </a:t>
            </a:r>
          </a:p>
        </p:txBody>
      </p:sp>
    </p:spTree>
    <p:extLst>
      <p:ext uri="{BB962C8B-B14F-4D97-AF65-F5344CB8AC3E}">
        <p14:creationId xmlns:p14="http://schemas.microsoft.com/office/powerpoint/2010/main" val="277091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4F3D11-3D6F-BFF6-CF1E-F036B3544C90}"/>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10DD7BAD-DE42-0339-B9E1-98DE4279FDF9}"/>
              </a:ext>
            </a:extLst>
          </p:cNvPr>
          <p:cNvSpPr>
            <a:spLocks noGrp="1"/>
          </p:cNvSpPr>
          <p:nvPr>
            <p:ph type="title"/>
          </p:nvPr>
        </p:nvSpPr>
        <p:spPr/>
        <p:txBody>
          <a:bodyPr/>
          <a:lstStyle/>
          <a:p>
            <a:r>
              <a:rPr lang="en-US" dirty="0"/>
              <a:t>ACTIVITY 3: </a:t>
            </a:r>
            <a:br>
              <a:rPr lang="en-US" dirty="0"/>
            </a:br>
            <a:br>
              <a:rPr lang="en-US" dirty="0"/>
            </a:br>
            <a:r>
              <a:rPr lang="en-US" dirty="0"/>
              <a:t>Criteria</a:t>
            </a:r>
          </a:p>
        </p:txBody>
      </p:sp>
      <p:sp>
        <p:nvSpPr>
          <p:cNvPr id="5" name="TextBox 4">
            <a:extLst>
              <a:ext uri="{FF2B5EF4-FFF2-40B4-BE49-F238E27FC236}">
                <a16:creationId xmlns:a16="http://schemas.microsoft.com/office/drawing/2014/main" id="{A804655E-A616-3901-E971-8F9B1CA44296}"/>
              </a:ext>
            </a:extLst>
          </p:cNvPr>
          <p:cNvSpPr txBox="1"/>
          <p:nvPr/>
        </p:nvSpPr>
        <p:spPr>
          <a:xfrm>
            <a:off x="3207894" y="172726"/>
            <a:ext cx="5673297" cy="2862322"/>
          </a:xfrm>
          <a:prstGeom prst="rect">
            <a:avLst/>
          </a:prstGeom>
          <a:noFill/>
          <a:ln>
            <a:noFill/>
          </a:ln>
        </p:spPr>
        <p:txBody>
          <a:bodyPr wrap="square">
            <a:spAutoFit/>
          </a:bodyPr>
          <a:lstStyle/>
          <a:p>
            <a:pPr marL="0" indent="0">
              <a:buNone/>
            </a:pPr>
            <a:r>
              <a:rPr lang="en-US" sz="1500" dirty="0"/>
              <a:t>Criteria: the model leg must </a:t>
            </a:r>
          </a:p>
          <a:p>
            <a:pPr marL="0" indent="0">
              <a:buNone/>
            </a:pPr>
            <a:r>
              <a:rPr lang="en-US" sz="1500" dirty="0"/>
              <a:t>	1. Support their weight </a:t>
            </a:r>
          </a:p>
          <a:p>
            <a:pPr marL="0" indent="0">
              <a:buNone/>
            </a:pPr>
            <a:r>
              <a:rPr lang="en-US" sz="1500" dirty="0"/>
              <a:t>	2. Attach to the models actual leg at the knee </a:t>
            </a:r>
          </a:p>
          <a:p>
            <a:pPr marL="0" indent="0">
              <a:buNone/>
            </a:pPr>
            <a:r>
              <a:rPr lang="en-US" sz="1500" dirty="0"/>
              <a:t>	3. Stay together when used </a:t>
            </a:r>
          </a:p>
          <a:p>
            <a:pPr marL="0" indent="0">
              <a:buNone/>
            </a:pPr>
            <a:r>
              <a:rPr lang="en-US" sz="1500" dirty="0"/>
              <a:t>	4. Be comfortable to wear</a:t>
            </a:r>
          </a:p>
          <a:p>
            <a:pPr marL="0" indent="0">
              <a:buNone/>
            </a:pPr>
            <a:endParaRPr lang="en-US" sz="1500" dirty="0"/>
          </a:p>
          <a:p>
            <a:pPr marL="0" indent="0">
              <a:buNone/>
            </a:pPr>
            <a:r>
              <a:rPr lang="en-US" sz="1500" dirty="0"/>
              <a:t>Constraints: </a:t>
            </a:r>
          </a:p>
          <a:p>
            <a:pPr marL="0" indent="0">
              <a:buNone/>
            </a:pPr>
            <a:r>
              <a:rPr lang="en-US" sz="1500" dirty="0"/>
              <a:t>- Keep in mind this cannot be tested on a real elephant, and the prosthetic is built to fit a human </a:t>
            </a:r>
          </a:p>
          <a:p>
            <a:pPr marL="0" indent="0">
              <a:buNone/>
            </a:pPr>
            <a:r>
              <a:rPr lang="en-US" sz="1500" dirty="0"/>
              <a:t>- The ruler, measuring tape, and scissors cannot be used </a:t>
            </a:r>
          </a:p>
          <a:p>
            <a:pPr marL="0" indent="0">
              <a:buNone/>
            </a:pPr>
            <a:r>
              <a:rPr lang="en-US" sz="1500" dirty="0"/>
              <a:t>- You can brainstorm ideas for 10 minutes and then build for </a:t>
            </a:r>
            <a:r>
              <a:rPr lang="en-US" sz="1500"/>
              <a:t>20 minutes </a:t>
            </a:r>
            <a:endParaRPr lang="en-US" sz="1500" dirty="0"/>
          </a:p>
        </p:txBody>
      </p:sp>
    </p:spTree>
    <p:extLst>
      <p:ext uri="{BB962C8B-B14F-4D97-AF65-F5344CB8AC3E}">
        <p14:creationId xmlns:p14="http://schemas.microsoft.com/office/powerpoint/2010/main" val="262749479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C071401C-FCC0-5141-9088-45E57103CA40}"/>
              </a:ext>
            </a:extLst>
          </p:cNvPr>
          <p:cNvSpPr>
            <a:spLocks noGrp="1"/>
          </p:cNvSpPr>
          <p:nvPr>
            <p:ph type="ftr" sz="quarter" idx="3"/>
          </p:nvPr>
        </p:nvSpPr>
        <p:spPr/>
        <p:txBody>
          <a:bodyPr/>
          <a:lstStyle/>
          <a:p>
            <a:pPr lvl="0"/>
            <a:r>
              <a:rPr lang="en-US" noProof="0"/>
              <a:t>©2022 Girl Scouts of the USA. All Rights Reserved.  Not for public distribution.</a:t>
            </a:r>
            <a:endParaRPr lang="en-US" noProof="0" dirty="0"/>
          </a:p>
        </p:txBody>
      </p:sp>
      <p:sp>
        <p:nvSpPr>
          <p:cNvPr id="6" name="Title 5">
            <a:extLst>
              <a:ext uri="{FF2B5EF4-FFF2-40B4-BE49-F238E27FC236}">
                <a16:creationId xmlns:a16="http://schemas.microsoft.com/office/drawing/2014/main" id="{77884DEE-C8C1-7A4B-ABFF-C1C8986B702D}"/>
              </a:ext>
            </a:extLst>
          </p:cNvPr>
          <p:cNvSpPr>
            <a:spLocks noGrp="1"/>
          </p:cNvSpPr>
          <p:nvPr>
            <p:ph type="title"/>
          </p:nvPr>
        </p:nvSpPr>
        <p:spPr/>
        <p:txBody>
          <a:bodyPr>
            <a:normAutofit/>
          </a:bodyPr>
          <a:lstStyle/>
          <a:p>
            <a:r>
              <a:rPr lang="en-US" dirty="0"/>
              <a:t>ACTIVITY 3 </a:t>
            </a:r>
            <a:br>
              <a:rPr lang="en-US" dirty="0"/>
            </a:br>
            <a:br>
              <a:rPr lang="en-US" dirty="0"/>
            </a:br>
            <a:r>
              <a:rPr lang="en-US" dirty="0"/>
              <a:t>Engineering Notes</a:t>
            </a:r>
          </a:p>
        </p:txBody>
      </p:sp>
      <p:sp>
        <p:nvSpPr>
          <p:cNvPr id="2" name="Text Placeholder 3">
            <a:extLst>
              <a:ext uri="{FF2B5EF4-FFF2-40B4-BE49-F238E27FC236}">
                <a16:creationId xmlns:a16="http://schemas.microsoft.com/office/drawing/2014/main" id="{3A755B95-2D34-CE3A-FF49-7C72F5BC79D6}"/>
              </a:ext>
            </a:extLst>
          </p:cNvPr>
          <p:cNvSpPr txBox="1">
            <a:spLocks/>
          </p:cNvSpPr>
          <p:nvPr/>
        </p:nvSpPr>
        <p:spPr>
          <a:xfrm>
            <a:off x="3220850" y="283887"/>
            <a:ext cx="5673297" cy="4513084"/>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Testing the Prosthetic Leg: </a:t>
            </a:r>
          </a:p>
          <a:p>
            <a:pPr marL="0" indent="0">
              <a:buNone/>
            </a:pPr>
            <a:r>
              <a:rPr lang="en-US" dirty="0"/>
              <a:t>Carefully place your knee onto the top of your model prosthetic elephant leg and secure any attachments you have designed. Hold on to a friend or a steady piece of furniture to prevent yourself from losing your balance. Follow the testing procedures below. </a:t>
            </a:r>
          </a:p>
          <a:p>
            <a:pPr marL="0" indent="0">
              <a:buNone/>
            </a:pPr>
            <a:endParaRPr lang="en-US" dirty="0"/>
          </a:p>
          <a:p>
            <a:pPr marL="0" indent="0">
              <a:buNone/>
            </a:pPr>
            <a:r>
              <a:rPr lang="en-US" dirty="0"/>
              <a:t>Function: Place your weight on the prosthetic leg. Does the device feel stable? </a:t>
            </a:r>
          </a:p>
          <a:p>
            <a:pPr marL="0" indent="0">
              <a:buNone/>
            </a:pPr>
            <a:r>
              <a:rPr lang="en-US" dirty="0"/>
              <a:t>Comfort: place your weight on the prosthetic leg. Does the device feel comfortable? </a:t>
            </a:r>
          </a:p>
          <a:p>
            <a:pPr marL="0" indent="0">
              <a:buNone/>
            </a:pPr>
            <a:r>
              <a:rPr lang="en-US" dirty="0"/>
              <a:t>Attachment: lift your leg off the ground. Does the device stay attached to your knee? </a:t>
            </a:r>
          </a:p>
          <a:p>
            <a:pPr marL="0" indent="0">
              <a:buNone/>
            </a:pPr>
            <a:r>
              <a:rPr lang="en-US" dirty="0"/>
              <a:t>Durability: Walk in place for 5 steps. Does the device stay together? </a:t>
            </a:r>
          </a:p>
        </p:txBody>
      </p:sp>
    </p:spTree>
    <p:extLst>
      <p:ext uri="{BB962C8B-B14F-4D97-AF65-F5344CB8AC3E}">
        <p14:creationId xmlns:p14="http://schemas.microsoft.com/office/powerpoint/2010/main" val="170945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39A8B5-DAB5-B11E-8CFF-2C7811375C5E}"/>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264097A6-20B2-7AFC-AFD6-3025F0102AAC}"/>
              </a:ext>
            </a:extLst>
          </p:cNvPr>
          <p:cNvSpPr>
            <a:spLocks noGrp="1"/>
          </p:cNvSpPr>
          <p:nvPr>
            <p:ph type="title"/>
          </p:nvPr>
        </p:nvSpPr>
        <p:spPr/>
        <p:txBody>
          <a:bodyPr/>
          <a:lstStyle/>
          <a:p>
            <a:r>
              <a:rPr lang="en-US" dirty="0"/>
              <a:t>ACTIVITY 3: </a:t>
            </a:r>
            <a:br>
              <a:rPr lang="en-US" dirty="0"/>
            </a:br>
            <a:br>
              <a:rPr lang="en-US" dirty="0"/>
            </a:br>
            <a:r>
              <a:rPr lang="en-US" dirty="0"/>
              <a:t>Testing the Prosthetic Leg</a:t>
            </a:r>
          </a:p>
        </p:txBody>
      </p:sp>
      <p:pic>
        <p:nvPicPr>
          <p:cNvPr id="5" name="Picture 4" descr="A diagram of a person with a leg&#10;&#10;Description automatically generated with medium confidence">
            <a:extLst>
              <a:ext uri="{FF2B5EF4-FFF2-40B4-BE49-F238E27FC236}">
                <a16:creationId xmlns:a16="http://schemas.microsoft.com/office/drawing/2014/main" id="{96F6F41C-2127-C631-8578-A48CF4DD7185}"/>
              </a:ext>
            </a:extLst>
          </p:cNvPr>
          <p:cNvPicPr>
            <a:picLocks noChangeAspect="1"/>
          </p:cNvPicPr>
          <p:nvPr/>
        </p:nvPicPr>
        <p:blipFill>
          <a:blip r:embed="rId2"/>
          <a:stretch>
            <a:fillRect/>
          </a:stretch>
        </p:blipFill>
        <p:spPr>
          <a:xfrm>
            <a:off x="3707151" y="140759"/>
            <a:ext cx="4275190" cy="4861981"/>
          </a:xfrm>
          <a:prstGeom prst="rect">
            <a:avLst/>
          </a:prstGeom>
        </p:spPr>
      </p:pic>
    </p:spTree>
    <p:extLst>
      <p:ext uri="{BB962C8B-B14F-4D97-AF65-F5344CB8AC3E}">
        <p14:creationId xmlns:p14="http://schemas.microsoft.com/office/powerpoint/2010/main" val="1779147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E49A80-0EB2-0FEE-7A90-4A10C44F5949}"/>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4" name="Title 5">
            <a:extLst>
              <a:ext uri="{FF2B5EF4-FFF2-40B4-BE49-F238E27FC236}">
                <a16:creationId xmlns:a16="http://schemas.microsoft.com/office/drawing/2014/main" id="{F4D1DE26-0380-CB3E-0C56-D556D5ECE296}"/>
              </a:ext>
            </a:extLst>
          </p:cNvPr>
          <p:cNvSpPr txBox="1">
            <a:spLocks/>
          </p:cNvSpPr>
          <p:nvPr/>
        </p:nvSpPr>
        <p:spPr>
          <a:xfrm>
            <a:off x="419553" y="1894276"/>
            <a:ext cx="8304893" cy="1995337"/>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dirty="0">
                <a:latin typeface="Palatino Linotype" panose="02040502050505030304" pitchFamily="18" charset="0"/>
              </a:rPr>
              <a:t>Directions: </a:t>
            </a:r>
          </a:p>
          <a:p>
            <a:pPr algn="ctr"/>
            <a:endParaRPr lang="en-US" dirty="0">
              <a:latin typeface="Palatino Linotype" panose="02040502050505030304" pitchFamily="18" charset="0"/>
            </a:endParaRPr>
          </a:p>
          <a:p>
            <a:pPr algn="ctr"/>
            <a:r>
              <a:rPr lang="en-US" dirty="0">
                <a:latin typeface="Palatino Linotype" panose="02040502050505030304" pitchFamily="18" charset="0"/>
              </a:rPr>
              <a:t>Adults you will use this guide to facilitate conversations and learning about engineering throughout this Journey. All pages of the Girl Guide line up to the pages of the Adult Facilitators Guide. </a:t>
            </a:r>
          </a:p>
        </p:txBody>
      </p:sp>
    </p:spTree>
    <p:extLst>
      <p:ext uri="{BB962C8B-B14F-4D97-AF65-F5344CB8AC3E}">
        <p14:creationId xmlns:p14="http://schemas.microsoft.com/office/powerpoint/2010/main" val="8714079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BCB92F-C37F-1A48-B2C9-C343AF9CA3B3}"/>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5" name="Title 4">
            <a:extLst>
              <a:ext uri="{FF2B5EF4-FFF2-40B4-BE49-F238E27FC236}">
                <a16:creationId xmlns:a16="http://schemas.microsoft.com/office/drawing/2014/main" id="{209E5FAE-2B93-FB40-A042-24FB21FFE838}"/>
              </a:ext>
            </a:extLst>
          </p:cNvPr>
          <p:cNvSpPr>
            <a:spLocks noGrp="1"/>
          </p:cNvSpPr>
          <p:nvPr>
            <p:ph type="title"/>
          </p:nvPr>
        </p:nvSpPr>
        <p:spPr/>
        <p:txBody>
          <a:bodyPr/>
          <a:lstStyle/>
          <a:p>
            <a:pPr algn="ctr"/>
            <a:r>
              <a:rPr lang="en-US" sz="2400" dirty="0">
                <a:solidFill>
                  <a:schemeClr val="accent3"/>
                </a:solidFill>
                <a:latin typeface="+mn-lt"/>
              </a:rPr>
              <a:t>Good job completing the Think Like an Engineer activities!</a:t>
            </a:r>
            <a:br>
              <a:rPr lang="en-US" sz="2400" dirty="0">
                <a:solidFill>
                  <a:schemeClr val="accent3"/>
                </a:solidFill>
                <a:latin typeface="+mn-lt"/>
              </a:rPr>
            </a:br>
            <a:br>
              <a:rPr lang="en-US" sz="2400" dirty="0">
                <a:solidFill>
                  <a:schemeClr val="accent3"/>
                </a:solidFill>
                <a:latin typeface="+mn-lt"/>
              </a:rPr>
            </a:br>
            <a:r>
              <a:rPr lang="en-US" sz="2400" b="1" dirty="0">
                <a:solidFill>
                  <a:schemeClr val="tx1">
                    <a:lumMod val="65000"/>
                    <a:lumOff val="35000"/>
                  </a:schemeClr>
                </a:solidFill>
                <a:latin typeface="+mn-lt"/>
              </a:rPr>
              <a:t>The next step is to do your Take Action Project. </a:t>
            </a:r>
            <a:br>
              <a:rPr lang="en-US" sz="2400" dirty="0">
                <a:solidFill>
                  <a:schemeClr val="tx1">
                    <a:lumMod val="65000"/>
                    <a:lumOff val="35000"/>
                  </a:schemeClr>
                </a:solidFill>
                <a:latin typeface="+mn-lt"/>
              </a:rPr>
            </a:br>
            <a:r>
              <a:rPr lang="en-US" sz="2400" dirty="0">
                <a:solidFill>
                  <a:schemeClr val="tx1">
                    <a:lumMod val="65000"/>
                    <a:lumOff val="35000"/>
                  </a:schemeClr>
                </a:solidFill>
                <a:latin typeface="+mn-lt"/>
              </a:rPr>
              <a:t>This will complete the Journey and you will have earned your Think Like an Engineer Badge! </a:t>
            </a:r>
            <a:endParaRPr lang="en-US" dirty="0">
              <a:solidFill>
                <a:schemeClr val="tx1">
                  <a:lumMod val="65000"/>
                  <a:lumOff val="35000"/>
                </a:schemeClr>
              </a:solidFill>
              <a:latin typeface="+mn-lt"/>
            </a:endParaRPr>
          </a:p>
        </p:txBody>
      </p:sp>
    </p:spTree>
    <p:extLst>
      <p:ext uri="{BB962C8B-B14F-4D97-AF65-F5344CB8AC3E}">
        <p14:creationId xmlns:p14="http://schemas.microsoft.com/office/powerpoint/2010/main" val="214312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4CC0E7-671B-D64F-9AC9-1C91267901F9}"/>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4" name="Text Placeholder 3">
            <a:extLst>
              <a:ext uri="{FF2B5EF4-FFF2-40B4-BE49-F238E27FC236}">
                <a16:creationId xmlns:a16="http://schemas.microsoft.com/office/drawing/2014/main" id="{5BAAE904-4010-BE42-9E88-AAB39A10EA53}"/>
              </a:ext>
            </a:extLst>
          </p:cNvPr>
          <p:cNvSpPr>
            <a:spLocks noGrp="1"/>
          </p:cNvSpPr>
          <p:nvPr>
            <p:ph type="body" sz="quarter" idx="15"/>
          </p:nvPr>
        </p:nvSpPr>
        <p:spPr/>
        <p:txBody>
          <a:bodyPr/>
          <a:lstStyle/>
          <a:p>
            <a:r>
              <a:rPr lang="en-US" dirty="0"/>
              <a:t>Girl Scouts of Northern New Jersey </a:t>
            </a:r>
          </a:p>
        </p:txBody>
      </p:sp>
      <p:sp>
        <p:nvSpPr>
          <p:cNvPr id="5" name="Title 4">
            <a:extLst>
              <a:ext uri="{FF2B5EF4-FFF2-40B4-BE49-F238E27FC236}">
                <a16:creationId xmlns:a16="http://schemas.microsoft.com/office/drawing/2014/main" id="{2A771C13-C625-564D-84EC-B6C0C79B0F8D}"/>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5018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BCB172-2C44-FA46-818A-22B9F79B683B}"/>
              </a:ext>
            </a:extLst>
          </p:cNvPr>
          <p:cNvSpPr>
            <a:spLocks noGrp="1"/>
          </p:cNvSpPr>
          <p:nvPr>
            <p:ph type="body" sz="quarter" idx="15"/>
          </p:nvPr>
        </p:nvSpPr>
        <p:spPr/>
        <p:txBody>
          <a:bodyPr/>
          <a:lstStyle/>
          <a:p>
            <a:pPr marL="0" indent="0" algn="l" rtl="0" fontAlgn="base">
              <a:buNone/>
            </a:pPr>
            <a:r>
              <a:rPr lang="en-US" sz="1400" b="0" i="0" dirty="0">
                <a:solidFill>
                  <a:srgbClr val="000000"/>
                </a:solidFill>
                <a:effectLst/>
                <a:latin typeface="+mn-lt"/>
              </a:rPr>
              <a:t>Part 1: Cadettes take on a hands-on challenge to engineer a model life vest that gives a model dog the ability to float using the problem-solving Design Thinking Process. Cadettes also find out about the Take Action project. </a:t>
            </a:r>
          </a:p>
          <a:p>
            <a:pPr marL="0" indent="0" algn="l" rtl="0" fontAlgn="base">
              <a:buNone/>
            </a:pPr>
            <a:r>
              <a:rPr lang="en-US" sz="1400" b="0" i="0" dirty="0">
                <a:solidFill>
                  <a:srgbClr val="000000"/>
                </a:solidFill>
                <a:effectLst/>
                <a:latin typeface="+mn-lt"/>
              </a:rPr>
              <a:t>Part 2: Cadettes learn about bioinspiration as they work to engineer a model camp cabin inspired by nature. They also talk about what defines a community before brainstorming community problems that could lead to a sustainable Take Action project. </a:t>
            </a:r>
          </a:p>
          <a:p>
            <a:pPr marL="0" indent="0" algn="l" rtl="0" fontAlgn="base">
              <a:buNone/>
            </a:pPr>
            <a:r>
              <a:rPr lang="en-US" sz="1400" b="0" i="0" dirty="0">
                <a:solidFill>
                  <a:srgbClr val="000000"/>
                </a:solidFill>
                <a:effectLst/>
                <a:latin typeface="+mn-lt"/>
              </a:rPr>
              <a:t>Part 3: Cadettes explore biomechanical engineering as they design, build, and test a prototype of a prosthetic elephant leg. They also review their Take Action ideas and choose one problem to address with their Take Action project.  </a:t>
            </a:r>
          </a:p>
          <a:p>
            <a:pPr marL="0" indent="0" algn="l" rtl="0" fontAlgn="base">
              <a:buNone/>
            </a:pPr>
            <a:r>
              <a:rPr lang="en-US" sz="1400" b="0" i="0" dirty="0">
                <a:solidFill>
                  <a:srgbClr val="000000"/>
                </a:solidFill>
                <a:effectLst/>
                <a:latin typeface="+mn-lt"/>
              </a:rPr>
              <a:t>Part 5: Cadettes use the Design Thinking Process to create their Take Action project and presentation.  </a:t>
            </a:r>
          </a:p>
          <a:p>
            <a:pPr marL="0" indent="0" algn="l" rtl="0" fontAlgn="base">
              <a:buNone/>
            </a:pPr>
            <a:r>
              <a:rPr lang="en-US" sz="1400" b="0" i="0" dirty="0">
                <a:solidFill>
                  <a:srgbClr val="000000"/>
                </a:solidFill>
                <a:effectLst/>
                <a:latin typeface="+mn-lt"/>
              </a:rPr>
              <a:t>Part 6: Cadettes share their Take Action project, celebrate what they've learned, and receive their Think Like an Engineer and Take Action awards. </a:t>
            </a:r>
          </a:p>
        </p:txBody>
      </p:sp>
      <p:sp>
        <p:nvSpPr>
          <p:cNvPr id="23" name="Footer Placeholder 22">
            <a:extLst>
              <a:ext uri="{FF2B5EF4-FFF2-40B4-BE49-F238E27FC236}">
                <a16:creationId xmlns:a16="http://schemas.microsoft.com/office/drawing/2014/main" id="{71E6CEF2-D9FD-9440-B04C-B03333380D9F}"/>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Tree>
    <p:extLst>
      <p:ext uri="{BB962C8B-B14F-4D97-AF65-F5344CB8AC3E}">
        <p14:creationId xmlns:p14="http://schemas.microsoft.com/office/powerpoint/2010/main" val="874526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3E9C724-6CED-3841-B867-57434B3DF1D8}"/>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4" name="Text Placeholder 3">
            <a:extLst>
              <a:ext uri="{FF2B5EF4-FFF2-40B4-BE49-F238E27FC236}">
                <a16:creationId xmlns:a16="http://schemas.microsoft.com/office/drawing/2014/main" id="{A8FF902B-8787-DE4F-83D3-8E1B46BB912F}"/>
              </a:ext>
            </a:extLst>
          </p:cNvPr>
          <p:cNvSpPr>
            <a:spLocks noGrp="1"/>
          </p:cNvSpPr>
          <p:nvPr>
            <p:ph type="body" sz="quarter" idx="15"/>
          </p:nvPr>
        </p:nvSpPr>
        <p:spPr>
          <a:xfrm>
            <a:off x="4734769" y="796413"/>
            <a:ext cx="4229100" cy="3713841"/>
          </a:xfrm>
        </p:spPr>
        <p:txBody>
          <a:bodyPr/>
          <a:lstStyle/>
          <a:p>
            <a:r>
              <a:rPr lang="en-US" sz="1400" b="0" i="0" dirty="0">
                <a:solidFill>
                  <a:srgbClr val="000000"/>
                </a:solidFill>
                <a:effectLst/>
                <a:latin typeface="+mn-lt"/>
              </a:rPr>
              <a:t>Ask what an engineer does, define engineering and an engineer. Can the girls think of something that was engineered? On this Journey, you'll learn how to think like an engineer to solve problems. Engineers go through certain steps to solve problems. Those steps are called the Design Thinking Process. Does anyone know what the Design Thinking Process is? What steps do you think engineers take when solving a problem? Have girls share what they think the steps might be then share: First, engineers identify a problem that needs to be solved and investigate what has already been done. Next, they come up with different ideas for solutions. They pick one or more possible solutions and create their designs. Then, they test their designs and make improvements based on what they learned. Finally, engineers let other people know what they learned. </a:t>
            </a:r>
            <a:endParaRPr lang="en-US" sz="1400" dirty="0">
              <a:latin typeface="+mn-lt"/>
            </a:endParaRPr>
          </a:p>
        </p:txBody>
      </p:sp>
      <p:sp>
        <p:nvSpPr>
          <p:cNvPr id="5" name="Title 4">
            <a:extLst>
              <a:ext uri="{FF2B5EF4-FFF2-40B4-BE49-F238E27FC236}">
                <a16:creationId xmlns:a16="http://schemas.microsoft.com/office/drawing/2014/main" id="{29B1C999-80CA-D34E-8DCF-16774A8CCA60}"/>
              </a:ext>
            </a:extLst>
          </p:cNvPr>
          <p:cNvSpPr>
            <a:spLocks noGrp="1"/>
          </p:cNvSpPr>
          <p:nvPr>
            <p:ph type="title"/>
          </p:nvPr>
        </p:nvSpPr>
        <p:spPr>
          <a:xfrm>
            <a:off x="4734769" y="261198"/>
            <a:ext cx="4237781" cy="518884"/>
          </a:xfrm>
        </p:spPr>
        <p:txBody>
          <a:bodyPr/>
          <a:lstStyle/>
          <a:p>
            <a:r>
              <a:rPr lang="en-US" dirty="0"/>
              <a:t>Pre-Journey Discussion</a:t>
            </a:r>
          </a:p>
        </p:txBody>
      </p:sp>
    </p:spTree>
    <p:extLst>
      <p:ext uri="{BB962C8B-B14F-4D97-AF65-F5344CB8AC3E}">
        <p14:creationId xmlns:p14="http://schemas.microsoft.com/office/powerpoint/2010/main" val="533267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448605F6-FEE6-4E42-AD41-DD31BE455C23}"/>
              </a:ext>
            </a:extLst>
          </p:cNvPr>
          <p:cNvSpPr>
            <a:spLocks noGrp="1"/>
          </p:cNvSpPr>
          <p:nvPr>
            <p:ph type="body" sz="quarter" idx="15"/>
          </p:nvPr>
        </p:nvSpPr>
        <p:spPr>
          <a:xfrm>
            <a:off x="171449" y="927231"/>
            <a:ext cx="8801100" cy="3738717"/>
          </a:xfrm>
        </p:spPr>
        <p:txBody>
          <a:bodyPr>
            <a:noAutofit/>
          </a:bodyPr>
          <a:lstStyle/>
          <a:p>
            <a:r>
              <a:rPr lang="en-US" sz="1200" b="0" i="0" dirty="0">
                <a:solidFill>
                  <a:srgbClr val="000000"/>
                </a:solidFill>
                <a:effectLst/>
                <a:latin typeface="+mn-lt"/>
              </a:rPr>
              <a:t>Here are some examples of how engineers help </a:t>
            </a:r>
            <a:r>
              <a:rPr lang="en-US" sz="1200" b="1" i="0" dirty="0">
                <a:solidFill>
                  <a:srgbClr val="000000"/>
                </a:solidFill>
                <a:effectLst/>
                <a:latin typeface="+mn-lt"/>
              </a:rPr>
              <a:t>make</a:t>
            </a:r>
            <a:r>
              <a:rPr lang="en-US" sz="1200" b="0" i="0" dirty="0">
                <a:solidFill>
                  <a:srgbClr val="000000"/>
                </a:solidFill>
                <a:effectLst/>
                <a:latin typeface="+mn-lt"/>
              </a:rPr>
              <a:t> the world a better place. </a:t>
            </a:r>
            <a:r>
              <a:rPr lang="en-US" sz="1200" b="0" i="0" dirty="0">
                <a:solidFill>
                  <a:srgbClr val="202124"/>
                </a:solidFill>
                <a:effectLst/>
                <a:latin typeface="+mn-lt"/>
              </a:rPr>
              <a:t>Engineers </a:t>
            </a:r>
            <a:r>
              <a:rPr lang="en-US" sz="1200" b="0" i="0" dirty="0">
                <a:solidFill>
                  <a:srgbClr val="040C28"/>
                </a:solidFill>
                <a:effectLst/>
                <a:latin typeface="+mn-lt"/>
              </a:rPr>
              <a:t>use their knowledge, skills, and creativity to design, build, and maintain systems, structures, and technologies that improve our quality of life</a:t>
            </a:r>
            <a:r>
              <a:rPr lang="en-US" sz="1200" b="0" i="0" dirty="0">
                <a:solidFill>
                  <a:srgbClr val="202124"/>
                </a:solidFill>
                <a:effectLst/>
                <a:latin typeface="+mn-lt"/>
              </a:rPr>
              <a:t>. From providing clean water and electricity to developing life-saving medical devices, engineering makes a tangible impact on the world around us. </a:t>
            </a:r>
            <a:endParaRPr lang="en-US" sz="1200" dirty="0">
              <a:latin typeface="+mn-lt"/>
            </a:endParaRPr>
          </a:p>
          <a:p>
            <a:r>
              <a:rPr lang="en-US" sz="1200" b="1" dirty="0"/>
              <a:t>Everyday Solutions</a:t>
            </a:r>
            <a:r>
              <a:rPr lang="en-US" sz="1200" dirty="0"/>
              <a:t>: Engineers solve everyday problems by inventing and building things that can be used in the real world like bridges, buildings, planes. They create new and improved ways to make life easier and more efficient for everyone. </a:t>
            </a:r>
          </a:p>
          <a:p>
            <a:r>
              <a:rPr lang="en-US" sz="1200" b="1" dirty="0"/>
              <a:t>Agricultural Solutions</a:t>
            </a:r>
            <a:r>
              <a:rPr lang="en-US" sz="1200" dirty="0"/>
              <a:t>: Engineers work with famers to design new machines, like improved irrigation (watering) systems, that help them grow and harvest crops faster and more efficiently. </a:t>
            </a:r>
          </a:p>
          <a:p>
            <a:r>
              <a:rPr lang="en-US" sz="1200" b="1" dirty="0"/>
              <a:t>Water Solutions</a:t>
            </a:r>
            <a:r>
              <a:rPr lang="en-US" sz="1200" dirty="0"/>
              <a:t>: Engineers work around the world to build wells and other water systems, providing communities with access to clean water. </a:t>
            </a:r>
          </a:p>
          <a:p>
            <a:r>
              <a:rPr lang="en-US" sz="1200" b="1" dirty="0"/>
              <a:t>Manufacturing Solutions</a:t>
            </a:r>
            <a:r>
              <a:rPr lang="en-US" sz="1200" dirty="0"/>
              <a:t>: Engineers cerate machines that speed up the production process. </a:t>
            </a:r>
          </a:p>
          <a:p>
            <a:r>
              <a:rPr lang="en-US" sz="1200" b="1" dirty="0"/>
              <a:t>Energy Solutions</a:t>
            </a:r>
            <a:r>
              <a:rPr lang="en-US" sz="1200" dirty="0"/>
              <a:t>: Engineers create energy and light systems, like solar and wind power, to bring electricity to communities. </a:t>
            </a:r>
          </a:p>
          <a:p>
            <a:r>
              <a:rPr lang="en-US" sz="1200" b="1" dirty="0"/>
              <a:t>Solutions in Times of Disaster</a:t>
            </a:r>
            <a:r>
              <a:rPr lang="en-US" sz="1200" dirty="0"/>
              <a:t>: Engineers design structures with disaster in mind. For example, following Hurricane Sandy in NYC, engineers evaluated their current systems and designed stronger infrastructure for cities like NYC to better weather against any future natural disasters. </a:t>
            </a:r>
          </a:p>
          <a:p>
            <a:r>
              <a:rPr lang="en-US" sz="1200" b="1" dirty="0"/>
              <a:t>Technological Solutions</a:t>
            </a:r>
            <a:r>
              <a:rPr lang="en-US" sz="1200" dirty="0"/>
              <a:t>: Aerospace engineers design spaceships and satellites, giving astronauts and scientists the ability to learn more about our solar system and universe. </a:t>
            </a:r>
          </a:p>
        </p:txBody>
      </p:sp>
      <p:sp>
        <p:nvSpPr>
          <p:cNvPr id="21" name="Footer Placeholder 20">
            <a:extLst>
              <a:ext uri="{FF2B5EF4-FFF2-40B4-BE49-F238E27FC236}">
                <a16:creationId xmlns:a16="http://schemas.microsoft.com/office/drawing/2014/main" id="{5F82E39A-70EF-1248-9034-B59154DEE6DD}"/>
              </a:ext>
            </a:extLst>
          </p:cNvPr>
          <p:cNvSpPr>
            <a:spLocks noGrp="1"/>
          </p:cNvSpPr>
          <p:nvPr>
            <p:ph type="ftr" sz="quarter" idx="19"/>
          </p:nvPr>
        </p:nvSpPr>
        <p:spPr/>
        <p:txBody>
          <a:bodyPr/>
          <a:lstStyle/>
          <a:p>
            <a:r>
              <a:rPr lang="en-US"/>
              <a:t>©2022 Girl Scouts of the USA. All Rights Reserved.  Not for public distribution.</a:t>
            </a:r>
          </a:p>
        </p:txBody>
      </p:sp>
      <p:sp>
        <p:nvSpPr>
          <p:cNvPr id="8" name="Title 7">
            <a:extLst>
              <a:ext uri="{FF2B5EF4-FFF2-40B4-BE49-F238E27FC236}">
                <a16:creationId xmlns:a16="http://schemas.microsoft.com/office/drawing/2014/main" id="{C9C585F0-C8B0-3A4D-9221-62C76A0FFB12}"/>
              </a:ext>
            </a:extLst>
          </p:cNvPr>
          <p:cNvSpPr>
            <a:spLocks noGrp="1"/>
          </p:cNvSpPr>
          <p:nvPr>
            <p:ph type="title"/>
          </p:nvPr>
        </p:nvSpPr>
        <p:spPr>
          <a:xfrm>
            <a:off x="180131" y="254292"/>
            <a:ext cx="8801100" cy="337911"/>
          </a:xfrm>
        </p:spPr>
        <p:txBody>
          <a:bodyPr/>
          <a:lstStyle/>
          <a:p>
            <a:r>
              <a:rPr lang="en-US" sz="1600" dirty="0"/>
              <a:t>What kinds of work do Engineers do? </a:t>
            </a:r>
          </a:p>
        </p:txBody>
      </p:sp>
    </p:spTree>
    <p:extLst>
      <p:ext uri="{BB962C8B-B14F-4D97-AF65-F5344CB8AC3E}">
        <p14:creationId xmlns:p14="http://schemas.microsoft.com/office/powerpoint/2010/main" val="340735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4ED1E86F-043E-F049-905A-8BC3507F58CD}"/>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4" name="Title 7">
            <a:extLst>
              <a:ext uri="{FF2B5EF4-FFF2-40B4-BE49-F238E27FC236}">
                <a16:creationId xmlns:a16="http://schemas.microsoft.com/office/drawing/2014/main" id="{FFAA0CD4-307B-4574-E82F-3665C1753CE5}"/>
              </a:ext>
            </a:extLst>
          </p:cNvPr>
          <p:cNvSpPr txBox="1">
            <a:spLocks/>
          </p:cNvSpPr>
          <p:nvPr/>
        </p:nvSpPr>
        <p:spPr>
          <a:xfrm>
            <a:off x="0" y="101013"/>
            <a:ext cx="9144000" cy="410482"/>
          </a:xfrm>
          <a:prstGeom prst="rect">
            <a:avLst/>
          </a:prstGeom>
        </p:spPr>
        <p:txBody>
          <a:bodyPr/>
          <a:lstStyle>
            <a:lvl1pPr algn="l" defTabSz="685783" rtl="0" eaLnBrk="1" latinLnBrk="0" hangingPunct="1">
              <a:lnSpc>
                <a:spcPct val="90000"/>
              </a:lnSpc>
              <a:spcBef>
                <a:spcPct val="0"/>
              </a:spcBef>
              <a:buNone/>
              <a:defRPr sz="1725" b="0" i="0" kern="1200">
                <a:solidFill>
                  <a:schemeClr val="tx1"/>
                </a:solidFill>
                <a:latin typeface="Palatino Linotype" panose="02040502050505030304" pitchFamily="18" charset="0"/>
                <a:ea typeface="+mj-ea"/>
                <a:cs typeface="+mj-cs"/>
              </a:defRPr>
            </a:lvl1pPr>
          </a:lstStyle>
          <a:p>
            <a:r>
              <a:rPr lang="en-US" sz="1600" dirty="0"/>
              <a:t>Glossary: Adults should ask girls what they think the words mean before they give full definitions</a:t>
            </a:r>
          </a:p>
          <a:p>
            <a:endParaRPr lang="en-US" sz="1600" dirty="0"/>
          </a:p>
          <a:p>
            <a:endParaRPr lang="en-US" sz="1600" dirty="0"/>
          </a:p>
        </p:txBody>
      </p:sp>
      <p:sp>
        <p:nvSpPr>
          <p:cNvPr id="7" name="Text Placeholder 5">
            <a:extLst>
              <a:ext uri="{FF2B5EF4-FFF2-40B4-BE49-F238E27FC236}">
                <a16:creationId xmlns:a16="http://schemas.microsoft.com/office/drawing/2014/main" id="{ECFDB3EC-984E-47F7-26C6-5B945D0B2268}"/>
              </a:ext>
            </a:extLst>
          </p:cNvPr>
          <p:cNvSpPr txBox="1">
            <a:spLocks/>
          </p:cNvSpPr>
          <p:nvPr/>
        </p:nvSpPr>
        <p:spPr>
          <a:xfrm>
            <a:off x="171450" y="451271"/>
            <a:ext cx="8801100" cy="4169589"/>
          </a:xfrm>
          <a:prstGeom prst="rect">
            <a:avLst/>
          </a:prstGeom>
        </p:spPr>
        <p:txBody>
          <a:bodyP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Palatino Linotype" panose="02040502050505030304"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Palatino Linotype" panose="02040502050505030304"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Palatino Linotype" panose="02040502050505030304"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Palatino Linotype" panose="02040502050505030304"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b="1" dirty="0"/>
              <a:t>Engineers</a:t>
            </a:r>
            <a:r>
              <a:rPr lang="en-US" sz="1400" dirty="0"/>
              <a:t> – people who use their creativity and knowledge of math and science to design technologies that solve problems. They create infrastructure like bridges, build clean water solutions like wells, design energy solutions like solar and wind power, build rockets that take aeronautics into space, and so much more.</a:t>
            </a:r>
          </a:p>
          <a:p>
            <a:pPr marL="0" indent="0">
              <a:lnSpc>
                <a:spcPct val="100000"/>
              </a:lnSpc>
              <a:buNone/>
            </a:pPr>
            <a:r>
              <a:rPr lang="en-US" sz="1400" b="1" dirty="0"/>
              <a:t>Design Thinking Process </a:t>
            </a:r>
            <a:r>
              <a:rPr lang="en-US" sz="1400" dirty="0"/>
              <a:t>– the steps engineers used to design technologies to solve problems. Engineers begin with identifying a problem that needs to be solved and investigating what has already been done. Next, engineers imagine different solutions and plan their designs. Then, they create and test their designs and make improvements based on the test results. Finally, engineers communicate their findings to others.</a:t>
            </a:r>
          </a:p>
          <a:p>
            <a:pPr marL="0" indent="0">
              <a:lnSpc>
                <a:spcPct val="100000"/>
              </a:lnSpc>
              <a:buNone/>
            </a:pPr>
            <a:r>
              <a:rPr lang="en-US" sz="1400" b="1" dirty="0"/>
              <a:t>Form and function </a:t>
            </a:r>
            <a:r>
              <a:rPr lang="en-US" sz="1400" dirty="0"/>
              <a:t>- the concept that the form (shape and size) of an object determines how well that object functions (does its job).  For example, adding a rudder to a boat helps it move in specific directions. </a:t>
            </a:r>
          </a:p>
          <a:p>
            <a:pPr marL="0" indent="0">
              <a:lnSpc>
                <a:spcPct val="100000"/>
              </a:lnSpc>
              <a:buNone/>
            </a:pPr>
            <a:r>
              <a:rPr lang="en-US" sz="1400" b="1" dirty="0"/>
              <a:t>Materials engineering </a:t>
            </a:r>
            <a:r>
              <a:rPr lang="en-US" sz="1400" dirty="0"/>
              <a:t>- the field of engineering focused on designing materials with desired properties. Materials engineers use their understanding of the properties of different materials (such as metals, plastics, or woods) to design and improve technologies. Materials engineers explore the properties of different materials to help them choose which material will work best to solve the problem. </a:t>
            </a:r>
          </a:p>
          <a:p>
            <a:pPr marL="0" indent="0">
              <a:lnSpc>
                <a:spcPct val="100000"/>
              </a:lnSpc>
              <a:buNone/>
            </a:pPr>
            <a:r>
              <a:rPr lang="en-US" sz="1400" b="1" dirty="0"/>
              <a:t>Prototype</a:t>
            </a:r>
            <a:r>
              <a:rPr lang="en-US" sz="1400" dirty="0"/>
              <a:t> - a quick way to show your ideas to others or to try it out. It can be as simple as drawing or it can be made with everyday materials like cardboard, paper, string, rubber bands, etc. </a:t>
            </a:r>
          </a:p>
          <a:p>
            <a:pPr marL="0" indent="0">
              <a:lnSpc>
                <a:spcPct val="100000"/>
              </a:lnSpc>
              <a:buNone/>
            </a:pPr>
            <a:r>
              <a:rPr lang="en-US" sz="1400" b="1" dirty="0"/>
              <a:t>Technology</a:t>
            </a:r>
            <a:r>
              <a:rPr lang="en-US" sz="1400" dirty="0"/>
              <a:t> - Anything created by people to help solve a problem or meet a need. Technology can be things that require electricity, such as computers and phones, or non electronic products, such as pencils, paper, and water bottles.</a:t>
            </a:r>
          </a:p>
          <a:p>
            <a:pPr marL="0" indent="0">
              <a:lnSpc>
                <a:spcPct val="100000"/>
              </a:lnSpc>
              <a:buNone/>
            </a:pPr>
            <a:endParaRPr lang="en-US" sz="900" dirty="0"/>
          </a:p>
        </p:txBody>
      </p:sp>
    </p:spTree>
    <p:extLst>
      <p:ext uri="{BB962C8B-B14F-4D97-AF65-F5344CB8AC3E}">
        <p14:creationId xmlns:p14="http://schemas.microsoft.com/office/powerpoint/2010/main" val="1164370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8E574F61-F628-1440-A1AA-6D46EECC5DFD}"/>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7" name="Title 5">
            <a:extLst>
              <a:ext uri="{FF2B5EF4-FFF2-40B4-BE49-F238E27FC236}">
                <a16:creationId xmlns:a16="http://schemas.microsoft.com/office/drawing/2014/main" id="{D847D111-63B2-0749-89D9-B6B925038C1E}"/>
              </a:ext>
            </a:extLst>
          </p:cNvPr>
          <p:cNvSpPr txBox="1">
            <a:spLocks/>
          </p:cNvSpPr>
          <p:nvPr/>
        </p:nvSpPr>
        <p:spPr>
          <a:xfrm>
            <a:off x="171450" y="861783"/>
            <a:ext cx="8801100" cy="2170460"/>
          </a:xfrm>
          <a:prstGeom prst="rect">
            <a:avLst/>
          </a:prstGeom>
        </p:spPr>
        <p:txBody>
          <a:bodyPr lIns="91440" tIns="45720" rIns="91440" bIns="45720" anchor="t"/>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800" dirty="0">
                <a:solidFill>
                  <a:srgbClr val="000000"/>
                </a:solidFill>
                <a:latin typeface="+mn-lt"/>
              </a:rPr>
              <a:t>Note to Adult: This quick activity is meant to help girls to start thinking about the communities they belong to and the issues that affect each community. This will give girls ideas for community problems they may want to address with a Take Action project.</a:t>
            </a:r>
            <a:endParaRPr lang="en-US" sz="1800" dirty="0">
              <a:latin typeface="+mn-lt"/>
            </a:endParaRPr>
          </a:p>
          <a:p>
            <a:pPr algn="ctr"/>
            <a:endParaRPr lang="en-US" sz="1800" dirty="0">
              <a:solidFill>
                <a:srgbClr val="000000"/>
              </a:solidFill>
              <a:latin typeface="+mn-lt"/>
            </a:endParaRPr>
          </a:p>
          <a:p>
            <a:pPr algn="ctr"/>
            <a:r>
              <a:rPr lang="en-US" sz="1800" b="0" i="0" dirty="0">
                <a:solidFill>
                  <a:srgbClr val="000000"/>
                </a:solidFill>
                <a:effectLst/>
                <a:latin typeface="+mn-lt"/>
              </a:rPr>
              <a:t>For this Journey, you'll use the Design Thinking Process to Take Action. You'll work as one team </a:t>
            </a:r>
            <a:r>
              <a:rPr lang="en-US" sz="1800" dirty="0">
                <a:solidFill>
                  <a:srgbClr val="000000"/>
                </a:solidFill>
                <a:latin typeface="+mn-lt"/>
              </a:rPr>
              <a:t>to identify</a:t>
            </a:r>
            <a:r>
              <a:rPr lang="en-US" sz="1800" b="0" i="0" dirty="0">
                <a:solidFill>
                  <a:srgbClr val="000000"/>
                </a:solidFill>
                <a:effectLst/>
                <a:latin typeface="+mn-lt"/>
              </a:rPr>
              <a:t> a problem, investigate why it happens and who it impacts, brainstorm lots of possible solutions for the problem, then choose one solution to plan out in more detail and bring it to life! After you create your Take Action Project, you'll share it with others, just like engineers! </a:t>
            </a:r>
            <a:endParaRPr lang="en-US" sz="1700" dirty="0"/>
          </a:p>
          <a:p>
            <a:pPr algn="ctr"/>
            <a:endParaRPr lang="en-US" sz="1800" dirty="0">
              <a:solidFill>
                <a:srgbClr val="000000"/>
              </a:solidFill>
              <a:latin typeface="+mn-lt"/>
            </a:endParaRPr>
          </a:p>
          <a:p>
            <a:pPr algn="ctr"/>
            <a:r>
              <a:rPr lang="en-US" sz="1800" dirty="0">
                <a:solidFill>
                  <a:srgbClr val="222222"/>
                </a:solidFill>
                <a:latin typeface="+mn-lt"/>
              </a:rPr>
              <a:t>Let's</a:t>
            </a:r>
            <a:r>
              <a:rPr lang="en-US" sz="1800" b="0" i="0" dirty="0">
                <a:solidFill>
                  <a:srgbClr val="222222"/>
                </a:solidFill>
                <a:effectLst/>
                <a:latin typeface="+mn-lt"/>
              </a:rPr>
              <a:t> discuss community. What does it mean? What communities are you a part of? Are there any we are all a part of? What does it mean to be part of a community?</a:t>
            </a:r>
            <a:r>
              <a:rPr lang="en-US" sz="1800" dirty="0">
                <a:solidFill>
                  <a:srgbClr val="222222"/>
                </a:solidFill>
                <a:latin typeface="+mn-lt"/>
              </a:rPr>
              <a:t> </a:t>
            </a:r>
            <a:endParaRPr lang="en-US" sz="1800" b="0" i="0" dirty="0">
              <a:solidFill>
                <a:srgbClr val="222222"/>
              </a:solidFill>
              <a:effectLst/>
              <a:latin typeface="+mn-lt"/>
            </a:endParaRPr>
          </a:p>
        </p:txBody>
      </p:sp>
      <p:sp>
        <p:nvSpPr>
          <p:cNvPr id="5" name="Title 5">
            <a:extLst>
              <a:ext uri="{FF2B5EF4-FFF2-40B4-BE49-F238E27FC236}">
                <a16:creationId xmlns:a16="http://schemas.microsoft.com/office/drawing/2014/main" id="{F7D45EED-5696-8A96-8F46-0C332E5ADD96}"/>
              </a:ext>
            </a:extLst>
          </p:cNvPr>
          <p:cNvSpPr txBox="1">
            <a:spLocks/>
          </p:cNvSpPr>
          <p:nvPr/>
        </p:nvSpPr>
        <p:spPr>
          <a:xfrm>
            <a:off x="171449" y="521258"/>
            <a:ext cx="8801100" cy="340525"/>
          </a:xfrm>
          <a:prstGeom prst="rect">
            <a:avLst/>
          </a:prstGeom>
        </p:spPr>
        <p:txBody>
          <a:bodyPr/>
          <a:lstStyle>
            <a:lvl1pPr algn="l" defTabSz="685783" rtl="0" eaLnBrk="1" latinLnBrk="0" hangingPunct="1">
              <a:lnSpc>
                <a:spcPct val="90000"/>
              </a:lnSpc>
              <a:spcBef>
                <a:spcPct val="0"/>
              </a:spcBef>
              <a:buNone/>
              <a:defRPr sz="1725" kern="1200">
                <a:solidFill>
                  <a:schemeClr val="tx1"/>
                </a:solidFill>
                <a:latin typeface="Girl Scout Text Book" panose="02020003000000000000" pitchFamily="18" charset="0"/>
                <a:ea typeface="+mj-ea"/>
                <a:cs typeface="+mj-cs"/>
              </a:defRPr>
            </a:lvl1pPr>
          </a:lstStyle>
          <a:p>
            <a:pPr algn="ctr"/>
            <a:r>
              <a:rPr lang="en-US" sz="1800" b="1" i="0" dirty="0">
                <a:solidFill>
                  <a:schemeClr val="bg1"/>
                </a:solidFill>
                <a:effectLst/>
                <a:latin typeface="+mn-lt"/>
              </a:rPr>
              <a:t>Take Action Pause</a:t>
            </a:r>
          </a:p>
        </p:txBody>
      </p:sp>
    </p:spTree>
    <p:extLst>
      <p:ext uri="{BB962C8B-B14F-4D97-AF65-F5344CB8AC3E}">
        <p14:creationId xmlns:p14="http://schemas.microsoft.com/office/powerpoint/2010/main" val="234558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42C971-46BA-DBD1-D248-685C9318498E}"/>
              </a:ext>
            </a:extLst>
          </p:cNvPr>
          <p:cNvSpPr>
            <a:spLocks noGrp="1"/>
          </p:cNvSpPr>
          <p:nvPr>
            <p:ph type="ftr" sz="quarter" idx="3"/>
          </p:nvPr>
        </p:nvSpPr>
        <p:spPr/>
        <p:txBody>
          <a:bodyPr/>
          <a:lstStyle/>
          <a:p>
            <a:r>
              <a:rPr lang="en-US"/>
              <a:t>©2022 Girl Scouts of the USA. All Rights Reserved.  Not for public distribution.</a:t>
            </a:r>
            <a:endParaRPr lang="en-US" dirty="0"/>
          </a:p>
        </p:txBody>
      </p:sp>
      <p:sp>
        <p:nvSpPr>
          <p:cNvPr id="3" name="Title 2">
            <a:extLst>
              <a:ext uri="{FF2B5EF4-FFF2-40B4-BE49-F238E27FC236}">
                <a16:creationId xmlns:a16="http://schemas.microsoft.com/office/drawing/2014/main" id="{9CED6F41-4C2A-6E26-21CD-3E51C83A7122}"/>
              </a:ext>
            </a:extLst>
          </p:cNvPr>
          <p:cNvSpPr>
            <a:spLocks noGrp="1"/>
          </p:cNvSpPr>
          <p:nvPr>
            <p:ph type="title"/>
          </p:nvPr>
        </p:nvSpPr>
        <p:spPr>
          <a:xfrm>
            <a:off x="3199288" y="549202"/>
            <a:ext cx="5673296" cy="4045095"/>
          </a:xfrm>
        </p:spPr>
        <p:txBody>
          <a:bodyPr/>
          <a:lstStyle/>
          <a:p>
            <a:pPr algn="l">
              <a:lnSpc>
                <a:spcPct val="100000"/>
              </a:lnSpc>
            </a:pPr>
            <a:br>
              <a:rPr lang="en-US" sz="1050" dirty="0"/>
            </a:br>
            <a:r>
              <a:rPr lang="en-US" sz="1400" dirty="0"/>
              <a:t>Model - A representation that helps us to understand an object or concept. Biomedical engineers sometimes use models of their subjects to help them engineer prototypes before they are ready to test their designs in the real world. </a:t>
            </a:r>
            <a:br>
              <a:rPr lang="en-US" sz="1400" dirty="0"/>
            </a:br>
            <a:br>
              <a:rPr lang="en-US" sz="1400" dirty="0"/>
            </a:br>
            <a:r>
              <a:rPr lang="en-US" sz="1400" dirty="0"/>
              <a:t>User-centered design - When engineers practice user centered design, they involve their users at every stage of the design thinking process. By incorporating the user's needs, concerns, and feedback into their design, engineers are better able to create a product that solves their users problem and takes into account what's most important to them. </a:t>
            </a:r>
            <a:br>
              <a:rPr lang="en-US" sz="1400" dirty="0"/>
            </a:br>
            <a:endParaRPr lang="en-US" sz="1100" dirty="0"/>
          </a:p>
        </p:txBody>
      </p:sp>
      <p:sp>
        <p:nvSpPr>
          <p:cNvPr id="4" name="Title 5">
            <a:extLst>
              <a:ext uri="{FF2B5EF4-FFF2-40B4-BE49-F238E27FC236}">
                <a16:creationId xmlns:a16="http://schemas.microsoft.com/office/drawing/2014/main" id="{365609CA-B626-83D7-A4F0-4D22DF96A6D2}"/>
              </a:ext>
            </a:extLst>
          </p:cNvPr>
          <p:cNvSpPr txBox="1">
            <a:spLocks/>
          </p:cNvSpPr>
          <p:nvPr/>
        </p:nvSpPr>
        <p:spPr>
          <a:xfrm>
            <a:off x="167109" y="1533121"/>
            <a:ext cx="2745424" cy="2077261"/>
          </a:xfrm>
          <a:prstGeom prst="rect">
            <a:avLst/>
          </a:prstGeom>
        </p:spPr>
        <p:txBody>
          <a:bodyPr vert="horz" lIns="182880" tIns="45720" rIns="182880" bIns="45720" rtlCol="0" anchor="ctr">
            <a:norm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tx1"/>
                </a:solidFill>
                <a:effectLst/>
                <a:latin typeface="Palatino Linotype" panose="02040502050505030304" pitchFamily="18" charset="0"/>
                <a:ea typeface="+mj-ea"/>
                <a:cs typeface="+mj-cs"/>
              </a:defRPr>
            </a:lvl1pPr>
          </a:lstStyle>
          <a:p>
            <a:r>
              <a:rPr lang="en-US" dirty="0"/>
              <a:t>ACTIVITY 1</a:t>
            </a:r>
            <a:br>
              <a:rPr lang="en-US" dirty="0"/>
            </a:br>
            <a:br>
              <a:rPr lang="en-US" dirty="0"/>
            </a:br>
            <a:r>
              <a:rPr lang="en-US" dirty="0"/>
              <a:t>Glossary</a:t>
            </a:r>
          </a:p>
        </p:txBody>
      </p:sp>
    </p:spTree>
    <p:extLst>
      <p:ext uri="{BB962C8B-B14F-4D97-AF65-F5344CB8AC3E}">
        <p14:creationId xmlns:p14="http://schemas.microsoft.com/office/powerpoint/2010/main" val="3229615093"/>
      </p:ext>
    </p:extLst>
  </p:cSld>
  <p:clrMapOvr>
    <a:masterClrMapping/>
  </p:clrMapOvr>
  <p:transition>
    <p:fade/>
  </p:transition>
</p:sld>
</file>

<file path=ppt/theme/theme1.xml><?xml version="1.0" encoding="utf-8"?>
<a:theme xmlns:a="http://schemas.openxmlformats.org/drawingml/2006/main" name="4_GS Green Theme">
  <a:themeElements>
    <a:clrScheme name="Custom 35">
      <a:dk1>
        <a:srgbClr val="000000"/>
      </a:dk1>
      <a:lt1>
        <a:srgbClr val="FEFFFF"/>
      </a:lt1>
      <a:dk2>
        <a:srgbClr val="D9D9D9"/>
      </a:dk2>
      <a:lt2>
        <a:srgbClr val="A8A8A8"/>
      </a:lt2>
      <a:accent1>
        <a:srgbClr val="D9D9D9"/>
      </a:accent1>
      <a:accent2>
        <a:srgbClr val="00B351"/>
      </a:accent2>
      <a:accent3>
        <a:srgbClr val="5B1F8A"/>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GS Green Theme">
  <a:themeElements>
    <a:clrScheme name="Custom 31">
      <a:dk1>
        <a:srgbClr val="000000"/>
      </a:dk1>
      <a:lt1>
        <a:srgbClr val="FEFFFF"/>
      </a:lt1>
      <a:dk2>
        <a:srgbClr val="D9D9D9"/>
      </a:dk2>
      <a:lt2>
        <a:srgbClr val="A8A8A8"/>
      </a:lt2>
      <a:accent1>
        <a:srgbClr val="D4C99F"/>
      </a:accent1>
      <a:accent2>
        <a:srgbClr val="00B351"/>
      </a:accent2>
      <a:accent3>
        <a:srgbClr val="AE0061"/>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GS Green Theme">
  <a:themeElements>
    <a:clrScheme name="Custom 32">
      <a:dk1>
        <a:srgbClr val="000000"/>
      </a:dk1>
      <a:lt1>
        <a:srgbClr val="FEFFFF"/>
      </a:lt1>
      <a:dk2>
        <a:srgbClr val="D9D9D9"/>
      </a:dk2>
      <a:lt2>
        <a:srgbClr val="A8A8A8"/>
      </a:lt2>
      <a:accent1>
        <a:srgbClr val="CCB3FA"/>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S Green Theme">
  <a:themeElements>
    <a:clrScheme name="Custom 33">
      <a:dk1>
        <a:srgbClr val="000000"/>
      </a:dk1>
      <a:lt1>
        <a:srgbClr val="FEFFFF"/>
      </a:lt1>
      <a:dk2>
        <a:srgbClr val="D9D9D9"/>
      </a:dk2>
      <a:lt2>
        <a:srgbClr val="A8A8A8"/>
      </a:lt2>
      <a:accent1>
        <a:srgbClr val="A0DEF1"/>
      </a:accent1>
      <a:accent2>
        <a:srgbClr val="00B351"/>
      </a:accent2>
      <a:accent3>
        <a:srgbClr val="004886"/>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GS Green Theme">
  <a:themeElements>
    <a:clrScheme name="Custom 34">
      <a:dk1>
        <a:srgbClr val="000000"/>
      </a:dk1>
      <a:lt1>
        <a:srgbClr val="FEFFFF"/>
      </a:lt1>
      <a:dk2>
        <a:srgbClr val="D9D9D9"/>
      </a:dk2>
      <a:lt2>
        <a:srgbClr val="A8A8A8"/>
      </a:lt2>
      <a:accent1>
        <a:srgbClr val="D5F267"/>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13639f-34a9-47f2-943a-a7a71d961077" xsi:nil="true"/>
    <lcf76f155ced4ddcb4097134ff3c332f xmlns="aa2cc69b-228d-4e73-8850-dbb59a3e487e">
      <Terms xmlns="http://schemas.microsoft.com/office/infopath/2007/PartnerControls"/>
    </lcf76f155ced4ddcb4097134ff3c332f>
    <User xmlns="aa2cc69b-228d-4e73-8850-dbb59a3e487e">
      <UserInfo>
        <DisplayName/>
        <AccountId xsi:nil="true"/>
        <AccountType/>
      </UserInfo>
    </Us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A9517E6479EA4E958EF952A5D043F2" ma:contentTypeVersion="19" ma:contentTypeDescription="Create a new document." ma:contentTypeScope="" ma:versionID="1c5a58820e056136c5485e0db54b5a43">
  <xsd:schema xmlns:xsd="http://www.w3.org/2001/XMLSchema" xmlns:xs="http://www.w3.org/2001/XMLSchema" xmlns:p="http://schemas.microsoft.com/office/2006/metadata/properties" xmlns:ns2="aa2cc69b-228d-4e73-8850-dbb59a3e487e" xmlns:ns3="1f13639f-34a9-47f2-943a-a7a71d961077" targetNamespace="http://schemas.microsoft.com/office/2006/metadata/properties" ma:root="true" ma:fieldsID="c178b69361b46cd731fa3efb38ad8773" ns2:_="" ns3:_="">
    <xsd:import namespace="aa2cc69b-228d-4e73-8850-dbb59a3e487e"/>
    <xsd:import namespace="1f13639f-34a9-47f2-943a-a7a71d9610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Use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cc69b-228d-4e73-8850-dbb59a3e4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User" ma:index="19" nillable="true" ma:displayName="User" ma:list="UserInfo" ma:SearchPeopleOnly="false" ma:SharePointGroup="0" ma:internalName="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fc48a8e-ba94-487e-bead-5c7d402134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13639f-34a9-47f2-943a-a7a71d9610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b81711d-0675-43d3-965b-7e6fe757370b}" ma:internalName="TaxCatchAll" ma:showField="CatchAllData" ma:web="1f13639f-34a9-47f2-943a-a7a71d961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6D0A9F-6100-4736-8392-28AEFD34C419}">
  <ds:schemaRefs>
    <ds:schemaRef ds:uri="1f13639f-34a9-47f2-943a-a7a71d961077"/>
    <ds:schemaRef ds:uri="50374967-cedf-49ed-ae7f-f7782202b6fd"/>
    <ds:schemaRef ds:uri="aa2cc69b-228d-4e73-8850-dbb59a3e487e"/>
    <ds:schemaRef ds:uri="d47bf323-ee9a-42bd-9545-55770b82aec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C5802D8-E2E4-4981-9349-4E7567E5FD77}">
  <ds:schemaRefs>
    <ds:schemaRef ds:uri="1f13639f-34a9-47f2-943a-a7a71d961077"/>
    <ds:schemaRef ds:uri="aa2cc69b-228d-4e73-8850-dbb59a3e48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E2CD4C-9441-44C7-8CEE-796FDE2292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142625</TotalTime>
  <Words>4031</Words>
  <Application>Microsoft Office PowerPoint</Application>
  <PresentationFormat>On-screen Show (16:9)</PresentationFormat>
  <Paragraphs>244</Paragraphs>
  <Slides>31</Slides>
  <Notes>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31</vt:i4>
      </vt:variant>
    </vt:vector>
  </HeadingPairs>
  <TitlesOfParts>
    <vt:vector size="38" baseType="lpstr">
      <vt:lpstr>Arial</vt:lpstr>
      <vt:lpstr>Palatino Linotype</vt:lpstr>
      <vt:lpstr>4_GS Green Theme</vt:lpstr>
      <vt:lpstr>5_GS Green Theme</vt:lpstr>
      <vt:lpstr>6_GS Green Theme</vt:lpstr>
      <vt:lpstr>GS Green Theme</vt:lpstr>
      <vt:lpstr>1_GS Green Theme</vt:lpstr>
      <vt:lpstr>Cadette Think Like an Engineer Journey Box Girl Scouts of Northern New Jersey  Adult Facilitators Guide</vt:lpstr>
      <vt:lpstr>PowerPoint Presentation</vt:lpstr>
      <vt:lpstr>PowerPoint Presentation</vt:lpstr>
      <vt:lpstr>PowerPoint Presentation</vt:lpstr>
      <vt:lpstr>Pre-Journey Discussion</vt:lpstr>
      <vt:lpstr>What kinds of work do Engineers do? </vt:lpstr>
      <vt:lpstr>PowerPoint Presentation</vt:lpstr>
      <vt:lpstr>PowerPoint Presentation</vt:lpstr>
      <vt:lpstr> Model - A representation that helps us to understand an object or concept. Biomedical engineers sometimes use models of their subjects to help them engineer prototypes before they are ready to test their designs in the real world.   User-centered design - When engineers practice user centered design, they involve their users at every stage of the design thinking process. By incorporating the user's needs, concerns, and feedback into their design, engineers are better able to create a product that solves their users problem and takes into account what's most important to them.  </vt:lpstr>
      <vt:lpstr>ACTIVITY 1:   Materials Needed</vt:lpstr>
      <vt:lpstr>ACTIVITY 1  Design Challenge:  Corgi Life Vest </vt:lpstr>
      <vt:lpstr>Activity 1:   Model Dog Template</vt:lpstr>
      <vt:lpstr>ACTIVITY 1:   Model Dog Template</vt:lpstr>
      <vt:lpstr>ACTIVITY 1:   Criteria and Constraints </vt:lpstr>
      <vt:lpstr>ACTIVITY 1:   Engineering Notes</vt:lpstr>
      <vt:lpstr>PowerPoint Presentation</vt:lpstr>
      <vt:lpstr>Activity 2:   Glossary</vt:lpstr>
      <vt:lpstr>ACTIVITY 2   Materials Needed</vt:lpstr>
      <vt:lpstr>ACTIVITY 2:  Criteria and Constraints </vt:lpstr>
      <vt:lpstr>Activity 2:   Design Challenge:  Camp Cabin</vt:lpstr>
      <vt:lpstr>ACTIVITY 2:   Examples of Animal Shelters</vt:lpstr>
      <vt:lpstr>ACTIVITY 2  Engineering Notes </vt:lpstr>
      <vt:lpstr>PowerPoint Presentation</vt:lpstr>
      <vt:lpstr>Empathy -  the ability to understand how someone else feels.   Biomedical engineers - people who use what they know about biology and mechanical engineering to solve problems related to health and safety. Biomedical engineers work on projects such as designing artificial limbs, joint replacements, and safety equipment, like helmets and life jackets.   Prosthesis - An artificial device that takes the place of a missing body part.  Prosthetic - A replacement of a body part (e.g. A prosthetic device such as an artificial leg). </vt:lpstr>
      <vt:lpstr>ACTIVITY 3   Materials Needed </vt:lpstr>
      <vt:lpstr>ACTIVITY 3   Design Challenge:  Elephant Prosthetic </vt:lpstr>
      <vt:lpstr>ACTIVITY 3:   Criteria</vt:lpstr>
      <vt:lpstr>ACTIVITY 3   Engineering Notes</vt:lpstr>
      <vt:lpstr>ACTIVITY 3:   Testing the Prosthetic Leg</vt:lpstr>
      <vt:lpstr>Good job completing the Think Like an Engineer activities!  The next step is to do your Take Action Project.  This will complete the Journey and you will have earned your Think Like an Engineer Badge!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Wil</dc:creator>
  <cp:lastModifiedBy>Amanda Myers</cp:lastModifiedBy>
  <cp:revision>867</cp:revision>
  <cp:lastPrinted>2021-05-06T14:44:51Z</cp:lastPrinted>
  <dcterms:created xsi:type="dcterms:W3CDTF">2021-02-01T16:09:57Z</dcterms:created>
  <dcterms:modified xsi:type="dcterms:W3CDTF">2024-01-16T18:32:43Z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0x01010084A9517E6479EA4E958EF952A5D043F2</vt:lpwstr>
  </property>
  <property fmtid="{D5CDD505-2E9C-101B-9397-08002B2CF9AE}" pid="3" name="Lang">
    <vt:lpwstr>3;#English|306990a2-1c68-4be3-8e3e-fdd9af238ad9</vt:lpwstr>
  </property>
  <property fmtid="{D5CDD505-2E9C-101B-9397-08002B2CF9AE}" pid="4" name="Topic">
    <vt:lpwstr>2;#Marketing|585a1e8d-0482-4e50-81dd-607e4081a084</vt:lpwstr>
  </property>
  <property fmtid="{D5CDD505-2E9C-101B-9397-08002B2CF9AE}" pid="5" name="Program Levels">
    <vt:lpwstr/>
  </property>
  <property fmtid="{D5CDD505-2E9C-101B-9397-08002B2CF9AE}" pid="6" name="Year">
    <vt:lpwstr>160;#2020|34988d27-d44c-4e36-a388-01c80be96d50</vt:lpwstr>
  </property>
  <property fmtid="{D5CDD505-2E9C-101B-9397-08002B2CF9AE}" pid="7" name="News_x0020_Timeliness">
    <vt:lpwstr/>
  </property>
  <property fmtid="{D5CDD505-2E9C-101B-9397-08002B2CF9AE}" pid="8" name="MediaServiceImageTags">
    <vt:lpwstr/>
  </property>
  <property fmtid="{D5CDD505-2E9C-101B-9397-08002B2CF9AE}" pid="9" name="Council">
    <vt:lpwstr/>
  </property>
  <property fmtid="{D5CDD505-2E9C-101B-9397-08002B2CF9AE}" pid="10" name="Audience">
    <vt:lpwstr/>
  </property>
  <property fmtid="{D5CDD505-2E9C-101B-9397-08002B2CF9AE}" pid="11" name="Fiscal Year">
    <vt:lpwstr/>
  </property>
  <property fmtid="{D5CDD505-2E9C-101B-9397-08002B2CF9AE}" pid="12" name="l8195ee9cc5448fd804c18b615eb5250">
    <vt:lpwstr/>
  </property>
  <property fmtid="{D5CDD505-2E9C-101B-9397-08002B2CF9AE}" pid="13" name="News Timeliness">
    <vt:lpwstr/>
  </property>
</Properties>
</file>