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4.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188" r:id="rId4"/>
    <p:sldMasterId id="2147484223" r:id="rId5"/>
    <p:sldMasterId id="2147484258" r:id="rId6"/>
    <p:sldMasterId id="2147484305" r:id="rId7"/>
    <p:sldMasterId id="2147484340" r:id="rId8"/>
  </p:sldMasterIdLst>
  <p:notesMasterIdLst>
    <p:notesMasterId r:id="rId40"/>
  </p:notesMasterIdLst>
  <p:handoutMasterIdLst>
    <p:handoutMasterId r:id="rId41"/>
  </p:handoutMasterIdLst>
  <p:sldIdLst>
    <p:sldId id="553" r:id="rId9"/>
    <p:sldId id="556" r:id="rId10"/>
    <p:sldId id="555" r:id="rId11"/>
    <p:sldId id="430" r:id="rId12"/>
    <p:sldId id="558" r:id="rId13"/>
    <p:sldId id="514" r:id="rId14"/>
    <p:sldId id="559" r:id="rId15"/>
    <p:sldId id="560" r:id="rId16"/>
    <p:sldId id="557" r:id="rId17"/>
    <p:sldId id="570" r:id="rId18"/>
    <p:sldId id="545" r:id="rId19"/>
    <p:sldId id="564" r:id="rId20"/>
    <p:sldId id="396" r:id="rId21"/>
    <p:sldId id="546" r:id="rId22"/>
    <p:sldId id="565" r:id="rId23"/>
    <p:sldId id="429" r:id="rId24"/>
    <p:sldId id="561" r:id="rId25"/>
    <p:sldId id="548" r:id="rId26"/>
    <p:sldId id="566" r:id="rId27"/>
    <p:sldId id="563" r:id="rId28"/>
    <p:sldId id="567" r:id="rId29"/>
    <p:sldId id="537" r:id="rId30"/>
    <p:sldId id="549" r:id="rId31"/>
    <p:sldId id="562" r:id="rId32"/>
    <p:sldId id="551" r:id="rId33"/>
    <p:sldId id="550" r:id="rId34"/>
    <p:sldId id="568" r:id="rId35"/>
    <p:sldId id="552" r:id="rId36"/>
    <p:sldId id="569" r:id="rId37"/>
    <p:sldId id="541" r:id="rId38"/>
    <p:sldId id="510" r:id="rId39"/>
  </p:sldIdLst>
  <p:sldSz cx="9144000" cy="5143500" type="screen16x9"/>
  <p:notesSz cx="6858000" cy="9144000"/>
  <p:embeddedFontLst>
    <p:embeddedFont>
      <p:font typeface="Palatino Linotype" panose="02040502050505030304" pitchFamily="18" charset="0"/>
      <p:regular r:id="rId42"/>
      <p:bold r:id="rId43"/>
      <p:italic r:id="rId44"/>
      <p:boldItalic r:id="rId45"/>
    </p:embeddedFont>
  </p:embeddedFontLst>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7903DE-345B-4916-AB3E-ECB77B3E8B69}" v="1" dt="2024-01-16T17:54:03.606"/>
    <p1510:client id="{CB75FB33-C7D5-2392-38C5-E512323E244A}" v="21" dt="2024-01-16T17:05:26.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19"/>
    <p:restoredTop sz="93750"/>
  </p:normalViewPr>
  <p:slideViewPr>
    <p:cSldViewPr snapToGrid="0" snapToObjects="1" showGuides="1">
      <p:cViewPr varScale="1">
        <p:scale>
          <a:sx n="102" d="100"/>
          <a:sy n="102" d="100"/>
        </p:scale>
        <p:origin x="763" y="77"/>
      </p:cViewPr>
      <p:guideLst/>
    </p:cSldViewPr>
  </p:slideViewPr>
  <p:notesTextViewPr>
    <p:cViewPr>
      <p:scale>
        <a:sx n="114" d="100"/>
        <a:sy n="114" d="100"/>
      </p:scale>
      <p:origin x="0" y="0"/>
    </p:cViewPr>
  </p:notesTextViewPr>
  <p:notesViewPr>
    <p:cSldViewPr snapToGrid="0" snapToObjects="1" showGuides="1">
      <p:cViewPr varScale="1">
        <p:scale>
          <a:sx n="55" d="100"/>
          <a:sy n="55" d="100"/>
        </p:scale>
        <p:origin x="339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1.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Myers" userId="e69da4ae-62cc-435d-8b3c-369d5b5785dd" providerId="ADAL" clId="{847903DE-345B-4916-AB3E-ECB77B3E8B69}"/>
    <pc:docChg chg="custSel addSld delSld modSld sldOrd">
      <pc:chgData name="Amanda Myers" userId="e69da4ae-62cc-435d-8b3c-369d5b5785dd" providerId="ADAL" clId="{847903DE-345B-4916-AB3E-ECB77B3E8B69}" dt="2024-01-16T17:54:48.767" v="331" actId="20577"/>
      <pc:docMkLst>
        <pc:docMk/>
      </pc:docMkLst>
      <pc:sldChg chg="modSp mod">
        <pc:chgData name="Amanda Myers" userId="e69da4ae-62cc-435d-8b3c-369d5b5785dd" providerId="ADAL" clId="{847903DE-345B-4916-AB3E-ECB77B3E8B69}" dt="2024-01-16T17:54:48.767" v="331" actId="20577"/>
        <pc:sldMkLst>
          <pc:docMk/>
          <pc:sldMk cId="2244282024" sldId="396"/>
        </pc:sldMkLst>
        <pc:spChg chg="mod">
          <ac:chgData name="Amanda Myers" userId="e69da4ae-62cc-435d-8b3c-369d5b5785dd" providerId="ADAL" clId="{847903DE-345B-4916-AB3E-ECB77B3E8B69}" dt="2024-01-12T18:54:20.873" v="285" actId="20577"/>
          <ac:spMkLst>
            <pc:docMk/>
            <pc:sldMk cId="2244282024" sldId="396"/>
            <ac:spMk id="2" creationId="{3A755B95-2D34-CE3A-FF49-7C72F5BC79D6}"/>
          </ac:spMkLst>
        </pc:spChg>
        <pc:spChg chg="mod">
          <ac:chgData name="Amanda Myers" userId="e69da4ae-62cc-435d-8b3c-369d5b5785dd" providerId="ADAL" clId="{847903DE-345B-4916-AB3E-ECB77B3E8B69}" dt="2024-01-16T17:54:48.767" v="331" actId="20577"/>
          <ac:spMkLst>
            <pc:docMk/>
            <pc:sldMk cId="2244282024" sldId="396"/>
            <ac:spMk id="6" creationId="{77884DEE-C8C1-7A4B-ABFF-C1C8986B702D}"/>
          </ac:spMkLst>
        </pc:spChg>
      </pc:sldChg>
      <pc:sldChg chg="modSp mod">
        <pc:chgData name="Amanda Myers" userId="e69da4ae-62cc-435d-8b3c-369d5b5785dd" providerId="ADAL" clId="{847903DE-345B-4916-AB3E-ECB77B3E8B69}" dt="2024-01-16T17:50:17.623" v="309" actId="1076"/>
        <pc:sldMkLst>
          <pc:docMk/>
          <pc:sldMk cId="4038129509" sldId="429"/>
        </pc:sldMkLst>
        <pc:spChg chg="mod">
          <ac:chgData name="Amanda Myers" userId="e69da4ae-62cc-435d-8b3c-369d5b5785dd" providerId="ADAL" clId="{847903DE-345B-4916-AB3E-ECB77B3E8B69}" dt="2024-01-16T17:50:17.623" v="309" actId="1076"/>
          <ac:spMkLst>
            <pc:docMk/>
            <pc:sldMk cId="4038129509" sldId="429"/>
            <ac:spMk id="5" creationId="{039A5C21-1C7E-4442-9956-30385D8074C8}"/>
          </ac:spMkLst>
        </pc:spChg>
      </pc:sldChg>
      <pc:sldChg chg="add del">
        <pc:chgData name="Amanda Myers" userId="e69da4ae-62cc-435d-8b3c-369d5b5785dd" providerId="ADAL" clId="{847903DE-345B-4916-AB3E-ECB77B3E8B69}" dt="2024-01-12T18:59:00.174" v="302"/>
        <pc:sldMkLst>
          <pc:docMk/>
          <pc:sldMk cId="4224183383" sldId="537"/>
        </pc:sldMkLst>
      </pc:sldChg>
      <pc:sldChg chg="delSp modSp add del mod ord">
        <pc:chgData name="Amanda Myers" userId="e69da4ae-62cc-435d-8b3c-369d5b5785dd" providerId="ADAL" clId="{847903DE-345B-4916-AB3E-ECB77B3E8B69}" dt="2024-01-16T17:53:50.638" v="316"/>
        <pc:sldMkLst>
          <pc:docMk/>
          <pc:sldMk cId="345692544" sldId="546"/>
        </pc:sldMkLst>
        <pc:spChg chg="del">
          <ac:chgData name="Amanda Myers" userId="e69da4ae-62cc-435d-8b3c-369d5b5785dd" providerId="ADAL" clId="{847903DE-345B-4916-AB3E-ECB77B3E8B69}" dt="2024-01-12T18:52:53.915" v="223" actId="478"/>
          <ac:spMkLst>
            <pc:docMk/>
            <pc:sldMk cId="345692544" sldId="546"/>
            <ac:spMk id="3" creationId="{027D2DDA-C75A-1D1F-4D64-9A02A5E5885C}"/>
          </ac:spMkLst>
        </pc:spChg>
        <pc:spChg chg="mod">
          <ac:chgData name="Amanda Myers" userId="e69da4ae-62cc-435d-8b3c-369d5b5785dd" providerId="ADAL" clId="{847903DE-345B-4916-AB3E-ECB77B3E8B69}" dt="2024-01-10T19:20:13.936" v="27" actId="20577"/>
          <ac:spMkLst>
            <pc:docMk/>
            <pc:sldMk cId="345692544" sldId="546"/>
            <ac:spMk id="6" creationId="{77884DEE-C8C1-7A4B-ABFF-C1C8986B702D}"/>
          </ac:spMkLst>
        </pc:spChg>
      </pc:sldChg>
      <pc:sldChg chg="add del">
        <pc:chgData name="Amanda Myers" userId="e69da4ae-62cc-435d-8b3c-369d5b5785dd" providerId="ADAL" clId="{847903DE-345B-4916-AB3E-ECB77B3E8B69}" dt="2024-01-12T18:57:35.233" v="297" actId="47"/>
        <pc:sldMkLst>
          <pc:docMk/>
          <pc:sldMk cId="549577298" sldId="547"/>
        </pc:sldMkLst>
      </pc:sldChg>
      <pc:sldChg chg="ord">
        <pc:chgData name="Amanda Myers" userId="e69da4ae-62cc-435d-8b3c-369d5b5785dd" providerId="ADAL" clId="{847903DE-345B-4916-AB3E-ECB77B3E8B69}" dt="2024-01-12T18:55:34.583" v="291"/>
        <pc:sldMkLst>
          <pc:docMk/>
          <pc:sldMk cId="2489694977" sldId="548"/>
        </pc:sldMkLst>
      </pc:sldChg>
      <pc:sldChg chg="modSp mod">
        <pc:chgData name="Amanda Myers" userId="e69da4ae-62cc-435d-8b3c-369d5b5785dd" providerId="ADAL" clId="{847903DE-345B-4916-AB3E-ECB77B3E8B69}" dt="2024-01-16T17:50:30.048" v="310" actId="1076"/>
        <pc:sldMkLst>
          <pc:docMk/>
          <pc:sldMk cId="611038022" sldId="549"/>
        </pc:sldMkLst>
        <pc:spChg chg="mod">
          <ac:chgData name="Amanda Myers" userId="e69da4ae-62cc-435d-8b3c-369d5b5785dd" providerId="ADAL" clId="{847903DE-345B-4916-AB3E-ECB77B3E8B69}" dt="2024-01-16T17:50:30.048" v="310" actId="1076"/>
          <ac:spMkLst>
            <pc:docMk/>
            <pc:sldMk cId="611038022" sldId="549"/>
            <ac:spMk id="5" creationId="{039A5C21-1C7E-4442-9956-30385D8074C8}"/>
          </ac:spMkLst>
        </pc:spChg>
      </pc:sldChg>
      <pc:sldChg chg="add del">
        <pc:chgData name="Amanda Myers" userId="e69da4ae-62cc-435d-8b3c-369d5b5785dd" providerId="ADAL" clId="{847903DE-345B-4916-AB3E-ECB77B3E8B69}" dt="2024-01-12T19:03:31.184" v="308"/>
        <pc:sldMkLst>
          <pc:docMk/>
          <pc:sldMk cId="2770911830" sldId="550"/>
        </pc:sldMkLst>
      </pc:sldChg>
      <pc:sldChg chg="ord">
        <pc:chgData name="Amanda Myers" userId="e69da4ae-62cc-435d-8b3c-369d5b5785dd" providerId="ADAL" clId="{847903DE-345B-4916-AB3E-ECB77B3E8B69}" dt="2024-01-12T19:02:31.640" v="304"/>
        <pc:sldMkLst>
          <pc:docMk/>
          <pc:sldMk cId="4263989065" sldId="551"/>
        </pc:sldMkLst>
      </pc:sldChg>
      <pc:sldChg chg="add del">
        <pc:chgData name="Amanda Myers" userId="e69da4ae-62cc-435d-8b3c-369d5b5785dd" providerId="ADAL" clId="{847903DE-345B-4916-AB3E-ECB77B3E8B69}" dt="2024-01-12T19:03:14.634" v="307"/>
        <pc:sldMkLst>
          <pc:docMk/>
          <pc:sldMk cId="1709459717" sldId="552"/>
        </pc:sldMkLst>
      </pc:sldChg>
      <pc:sldChg chg="addSp modSp add mod">
        <pc:chgData name="Amanda Myers" userId="e69da4ae-62cc-435d-8b3c-369d5b5785dd" providerId="ADAL" clId="{847903DE-345B-4916-AB3E-ECB77B3E8B69}" dt="2024-01-12T14:52:39.570" v="222" actId="20577"/>
        <pc:sldMkLst>
          <pc:docMk/>
          <pc:sldMk cId="3229615093" sldId="557"/>
        </pc:sldMkLst>
        <pc:spChg chg="mod">
          <ac:chgData name="Amanda Myers" userId="e69da4ae-62cc-435d-8b3c-369d5b5785dd" providerId="ADAL" clId="{847903DE-345B-4916-AB3E-ECB77B3E8B69}" dt="2024-01-12T14:50:01.301" v="129" actId="1076"/>
          <ac:spMkLst>
            <pc:docMk/>
            <pc:sldMk cId="3229615093" sldId="557"/>
            <ac:spMk id="3" creationId="{9CED6F41-4C2A-6E26-21CD-3E51C83A7122}"/>
          </ac:spMkLst>
        </pc:spChg>
        <pc:spChg chg="add mod">
          <ac:chgData name="Amanda Myers" userId="e69da4ae-62cc-435d-8b3c-369d5b5785dd" providerId="ADAL" clId="{847903DE-345B-4916-AB3E-ECB77B3E8B69}" dt="2024-01-12T14:52:39.570" v="222" actId="20577"/>
          <ac:spMkLst>
            <pc:docMk/>
            <pc:sldMk cId="3229615093" sldId="557"/>
            <ac:spMk id="6" creationId="{FE2C01B0-36E4-840E-6D2B-DA848E36FE11}"/>
          </ac:spMkLst>
        </pc:spChg>
      </pc:sldChg>
      <pc:sldChg chg="delSp modSp mod">
        <pc:chgData name="Amanda Myers" userId="e69da4ae-62cc-435d-8b3c-369d5b5785dd" providerId="ADAL" clId="{847903DE-345B-4916-AB3E-ECB77B3E8B69}" dt="2024-01-12T14:48:13.050" v="59" actId="1076"/>
        <pc:sldMkLst>
          <pc:docMk/>
          <pc:sldMk cId="3733609929" sldId="559"/>
        </pc:sldMkLst>
        <pc:spChg chg="mod">
          <ac:chgData name="Amanda Myers" userId="e69da4ae-62cc-435d-8b3c-369d5b5785dd" providerId="ADAL" clId="{847903DE-345B-4916-AB3E-ECB77B3E8B69}" dt="2024-01-12T14:48:13.050" v="59" actId="1076"/>
          <ac:spMkLst>
            <pc:docMk/>
            <pc:sldMk cId="3733609929" sldId="559"/>
            <ac:spMk id="3" creationId="{0A8CEB81-D125-29AD-703A-0E194FAD97F0}"/>
          </ac:spMkLst>
        </pc:spChg>
        <pc:spChg chg="del">
          <ac:chgData name="Amanda Myers" userId="e69da4ae-62cc-435d-8b3c-369d5b5785dd" providerId="ADAL" clId="{847903DE-345B-4916-AB3E-ECB77B3E8B69}" dt="2024-01-12T14:46:18.142" v="28" actId="478"/>
          <ac:spMkLst>
            <pc:docMk/>
            <pc:sldMk cId="3733609929" sldId="559"/>
            <ac:spMk id="7" creationId="{6CA3A3AB-C6D0-12DC-4612-14AC3B1A7079}"/>
          </ac:spMkLst>
        </pc:spChg>
      </pc:sldChg>
      <pc:sldChg chg="addSp modSp add mod">
        <pc:chgData name="Amanda Myers" userId="e69da4ae-62cc-435d-8b3c-369d5b5785dd" providerId="ADAL" clId="{847903DE-345B-4916-AB3E-ECB77B3E8B69}" dt="2024-01-12T14:52:04.593" v="209" actId="20577"/>
        <pc:sldMkLst>
          <pc:docMk/>
          <pc:sldMk cId="1837831169" sldId="561"/>
        </pc:sldMkLst>
        <pc:spChg chg="add mod">
          <ac:chgData name="Amanda Myers" userId="e69da4ae-62cc-435d-8b3c-369d5b5785dd" providerId="ADAL" clId="{847903DE-345B-4916-AB3E-ECB77B3E8B69}" dt="2024-01-12T14:52:04.593" v="209" actId="20577"/>
          <ac:spMkLst>
            <pc:docMk/>
            <pc:sldMk cId="1837831169" sldId="561"/>
            <ac:spMk id="4" creationId="{B7FD3C64-3C89-0059-80C0-B2104B6A36C7}"/>
          </ac:spMkLst>
        </pc:spChg>
        <pc:spChg chg="mod">
          <ac:chgData name="Amanda Myers" userId="e69da4ae-62cc-435d-8b3c-369d5b5785dd" providerId="ADAL" clId="{847903DE-345B-4916-AB3E-ECB77B3E8B69}" dt="2024-01-12T14:50:50.282" v="137" actId="1076"/>
          <ac:spMkLst>
            <pc:docMk/>
            <pc:sldMk cId="1837831169" sldId="561"/>
            <ac:spMk id="5" creationId="{B9AD0ADA-D552-5D98-B78D-B1805A4B3D17}"/>
          </ac:spMkLst>
        </pc:spChg>
      </pc:sldChg>
      <pc:sldChg chg="addSp modSp add mod">
        <pc:chgData name="Amanda Myers" userId="e69da4ae-62cc-435d-8b3c-369d5b5785dd" providerId="ADAL" clId="{847903DE-345B-4916-AB3E-ECB77B3E8B69}" dt="2024-01-12T14:52:08.081" v="210"/>
        <pc:sldMkLst>
          <pc:docMk/>
          <pc:sldMk cId="481773879" sldId="562"/>
        </pc:sldMkLst>
        <pc:spChg chg="mod">
          <ac:chgData name="Amanda Myers" userId="e69da4ae-62cc-435d-8b3c-369d5b5785dd" providerId="ADAL" clId="{847903DE-345B-4916-AB3E-ECB77B3E8B69}" dt="2024-01-12T14:51:58.660" v="199" actId="1076"/>
          <ac:spMkLst>
            <pc:docMk/>
            <pc:sldMk cId="481773879" sldId="562"/>
            <ac:spMk id="3" creationId="{9CED6F41-4C2A-6E26-21CD-3E51C83A7122}"/>
          </ac:spMkLst>
        </pc:spChg>
        <pc:spChg chg="add mod">
          <ac:chgData name="Amanda Myers" userId="e69da4ae-62cc-435d-8b3c-369d5b5785dd" providerId="ADAL" clId="{847903DE-345B-4916-AB3E-ECB77B3E8B69}" dt="2024-01-12T14:52:08.081" v="210"/>
          <ac:spMkLst>
            <pc:docMk/>
            <pc:sldMk cId="481773879" sldId="562"/>
            <ac:spMk id="5" creationId="{0595AD90-DF54-D6F2-D21F-66B21D73D61D}"/>
          </ac:spMkLst>
        </pc:spChg>
      </pc:sldChg>
      <pc:sldChg chg="add">
        <pc:chgData name="Amanda Myers" userId="e69da4ae-62cc-435d-8b3c-369d5b5785dd" providerId="ADAL" clId="{847903DE-345B-4916-AB3E-ECB77B3E8B69}" dt="2024-01-12T18:56:12.068" v="293"/>
        <pc:sldMkLst>
          <pc:docMk/>
          <pc:sldMk cId="1228428430" sldId="563"/>
        </pc:sldMkLst>
      </pc:sldChg>
      <pc:sldChg chg="add del">
        <pc:chgData name="Amanda Myers" userId="e69da4ae-62cc-435d-8b3c-369d5b5785dd" providerId="ADAL" clId="{847903DE-345B-4916-AB3E-ECB77B3E8B69}" dt="2024-01-12T14:51:35.786" v="141"/>
        <pc:sldMkLst>
          <pc:docMk/>
          <pc:sldMk cId="4253237168" sldId="563"/>
        </pc:sldMkLst>
      </pc:sldChg>
      <pc:sldChg chg="add ord">
        <pc:chgData name="Amanda Myers" userId="e69da4ae-62cc-435d-8b3c-369d5b5785dd" providerId="ADAL" clId="{847903DE-345B-4916-AB3E-ECB77B3E8B69}" dt="2024-01-16T17:54:18.860" v="323"/>
        <pc:sldMkLst>
          <pc:docMk/>
          <pc:sldMk cId="2205972696" sldId="564"/>
        </pc:sldMkLst>
      </pc:sldChg>
      <pc:sldChg chg="add">
        <pc:chgData name="Amanda Myers" userId="e69da4ae-62cc-435d-8b3c-369d5b5785dd" providerId="ADAL" clId="{847903DE-345B-4916-AB3E-ECB77B3E8B69}" dt="2024-01-12T18:54:51.808" v="287"/>
        <pc:sldMkLst>
          <pc:docMk/>
          <pc:sldMk cId="3428035073" sldId="565"/>
        </pc:sldMkLst>
      </pc:sldChg>
      <pc:sldChg chg="add">
        <pc:chgData name="Amanda Myers" userId="e69da4ae-62cc-435d-8b3c-369d5b5785dd" providerId="ADAL" clId="{847903DE-345B-4916-AB3E-ECB77B3E8B69}" dt="2024-01-12T18:56:00.439" v="292"/>
        <pc:sldMkLst>
          <pc:docMk/>
          <pc:sldMk cId="3813325757" sldId="566"/>
        </pc:sldMkLst>
      </pc:sldChg>
      <pc:sldChg chg="add">
        <pc:chgData name="Amanda Myers" userId="e69da4ae-62cc-435d-8b3c-369d5b5785dd" providerId="ADAL" clId="{847903DE-345B-4916-AB3E-ECB77B3E8B69}" dt="2024-01-12T18:56:12.068" v="293"/>
        <pc:sldMkLst>
          <pc:docMk/>
          <pc:sldMk cId="2705582712" sldId="567"/>
        </pc:sldMkLst>
      </pc:sldChg>
      <pc:sldChg chg="add">
        <pc:chgData name="Amanda Myers" userId="e69da4ae-62cc-435d-8b3c-369d5b5785dd" providerId="ADAL" clId="{847903DE-345B-4916-AB3E-ECB77B3E8B69}" dt="2024-01-12T19:03:14.634" v="307"/>
        <pc:sldMkLst>
          <pc:docMk/>
          <pc:sldMk cId="2627494797" sldId="568"/>
        </pc:sldMkLst>
      </pc:sldChg>
      <pc:sldChg chg="add del">
        <pc:chgData name="Amanda Myers" userId="e69da4ae-62cc-435d-8b3c-369d5b5785dd" providerId="ADAL" clId="{847903DE-345B-4916-AB3E-ECB77B3E8B69}" dt="2024-01-12T18:57:36.285" v="298" actId="47"/>
        <pc:sldMkLst>
          <pc:docMk/>
          <pc:sldMk cId="3234428047" sldId="568"/>
        </pc:sldMkLst>
      </pc:sldChg>
      <pc:sldChg chg="add">
        <pc:chgData name="Amanda Myers" userId="e69da4ae-62cc-435d-8b3c-369d5b5785dd" providerId="ADAL" clId="{847903DE-345B-4916-AB3E-ECB77B3E8B69}" dt="2024-01-12T19:03:14.634" v="307"/>
        <pc:sldMkLst>
          <pc:docMk/>
          <pc:sldMk cId="177914766" sldId="569"/>
        </pc:sldMkLst>
      </pc:sldChg>
      <pc:sldChg chg="add del">
        <pc:chgData name="Amanda Myers" userId="e69da4ae-62cc-435d-8b3c-369d5b5785dd" providerId="ADAL" clId="{847903DE-345B-4916-AB3E-ECB77B3E8B69}" dt="2024-01-12T18:57:37.593" v="299" actId="47"/>
        <pc:sldMkLst>
          <pc:docMk/>
          <pc:sldMk cId="626482278" sldId="569"/>
        </pc:sldMkLst>
      </pc:sldChg>
      <pc:sldChg chg="add del">
        <pc:chgData name="Amanda Myers" userId="e69da4ae-62cc-435d-8b3c-369d5b5785dd" providerId="ADAL" clId="{847903DE-345B-4916-AB3E-ECB77B3E8B69}" dt="2024-01-12T18:57:47.732" v="301" actId="47"/>
        <pc:sldMkLst>
          <pc:docMk/>
          <pc:sldMk cId="471183411" sldId="570"/>
        </pc:sldMkLst>
      </pc:sldChg>
      <pc:sldChg chg="add ord">
        <pc:chgData name="Amanda Myers" userId="e69da4ae-62cc-435d-8b3c-369d5b5785dd" providerId="ADAL" clId="{847903DE-345B-4916-AB3E-ECB77B3E8B69}" dt="2024-01-16T17:54:06.218" v="321"/>
        <pc:sldMkLst>
          <pc:docMk/>
          <pc:sldMk cId="1948089104" sldId="570"/>
        </pc:sldMkLst>
      </pc:sldChg>
      <pc:sldChg chg="add del">
        <pc:chgData name="Amanda Myers" userId="e69da4ae-62cc-435d-8b3c-369d5b5785dd" providerId="ADAL" clId="{847903DE-345B-4916-AB3E-ECB77B3E8B69}" dt="2024-01-12T18:57:43.270" v="300" actId="47"/>
        <pc:sldMkLst>
          <pc:docMk/>
          <pc:sldMk cId="979285284" sldId="571"/>
        </pc:sldMkLst>
      </pc:sldChg>
    </pc:docChg>
  </pc:docChgLst>
  <pc:docChgLst>
    <pc:chgData name="Leigh Anne Soroka" userId="07d603cb-d725-4dd0-b1df-5c1228e1b9e1" providerId="ADAL" clId="{AF6F070C-D8B7-4484-BDC3-3D24DE212613}"/>
    <pc:docChg chg="custSel modSld">
      <pc:chgData name="Leigh Anne Soroka" userId="07d603cb-d725-4dd0-b1df-5c1228e1b9e1" providerId="ADAL" clId="{AF6F070C-D8B7-4484-BDC3-3D24DE212613}" dt="2023-09-07T18:58:40.746" v="135" actId="478"/>
      <pc:docMkLst>
        <pc:docMk/>
      </pc:docMkLst>
      <pc:sldChg chg="addSp delSp modSp mod">
        <pc:chgData name="Leigh Anne Soroka" userId="07d603cb-d725-4dd0-b1df-5c1228e1b9e1" providerId="ADAL" clId="{AF6F070C-D8B7-4484-BDC3-3D24DE212613}" dt="2023-09-07T18:58:40.746" v="135" actId="478"/>
        <pc:sldMkLst>
          <pc:docMk/>
          <pc:sldMk cId="3323642494" sldId="509"/>
        </pc:sldMkLst>
        <pc:spChg chg="mod">
          <ac:chgData name="Leigh Anne Soroka" userId="07d603cb-d725-4dd0-b1df-5c1228e1b9e1" providerId="ADAL" clId="{AF6F070C-D8B7-4484-BDC3-3D24DE212613}" dt="2023-09-07T18:58:38.806" v="134" actId="20577"/>
          <ac:spMkLst>
            <pc:docMk/>
            <pc:sldMk cId="3323642494" sldId="509"/>
            <ac:spMk id="3" creationId="{3EC1FB6A-FE3F-3C4E-9044-048643062ECE}"/>
          </ac:spMkLst>
        </pc:spChg>
        <pc:spChg chg="mod">
          <ac:chgData name="Leigh Anne Soroka" userId="07d603cb-d725-4dd0-b1df-5c1228e1b9e1" providerId="ADAL" clId="{AF6F070C-D8B7-4484-BDC3-3D24DE212613}" dt="2023-09-07T18:58:35.130" v="133" actId="20577"/>
          <ac:spMkLst>
            <pc:docMk/>
            <pc:sldMk cId="3323642494" sldId="509"/>
            <ac:spMk id="4" creationId="{2415C123-B34F-DB43-8841-BF209784097D}"/>
          </ac:spMkLst>
        </pc:spChg>
        <pc:picChg chg="add del mod">
          <ac:chgData name="Leigh Anne Soroka" userId="07d603cb-d725-4dd0-b1df-5c1228e1b9e1" providerId="ADAL" clId="{AF6F070C-D8B7-4484-BDC3-3D24DE212613}" dt="2023-09-06T19:46:01.612" v="75" actId="478"/>
          <ac:picMkLst>
            <pc:docMk/>
            <pc:sldMk cId="3323642494" sldId="509"/>
            <ac:picMk id="5" creationId="{92F0CADB-F0B9-B66A-4039-20563E86E306}"/>
          </ac:picMkLst>
        </pc:picChg>
        <pc:picChg chg="add del mod">
          <ac:chgData name="Leigh Anne Soroka" userId="07d603cb-d725-4dd0-b1df-5c1228e1b9e1" providerId="ADAL" clId="{AF6F070C-D8B7-4484-BDC3-3D24DE212613}" dt="2023-09-07T18:58:40.746" v="135" actId="478"/>
          <ac:picMkLst>
            <pc:docMk/>
            <pc:sldMk cId="3323642494" sldId="509"/>
            <ac:picMk id="7" creationId="{ABF2EEAE-9C35-389E-258D-B1964E0E5CC0}"/>
          </ac:picMkLst>
        </pc:picChg>
      </pc:sldChg>
      <pc:sldChg chg="addSp delSp modSp mod">
        <pc:chgData name="Leigh Anne Soroka" userId="07d603cb-d725-4dd0-b1df-5c1228e1b9e1" providerId="ADAL" clId="{AF6F070C-D8B7-4484-BDC3-3D24DE212613}" dt="2023-09-06T19:50:50.511" v="131"/>
        <pc:sldMkLst>
          <pc:docMk/>
          <pc:sldMk cId="1196289290" sldId="538"/>
        </pc:sldMkLst>
        <pc:spChg chg="del">
          <ac:chgData name="Leigh Anne Soroka" userId="07d603cb-d725-4dd0-b1df-5c1228e1b9e1" providerId="ADAL" clId="{AF6F070C-D8B7-4484-BDC3-3D24DE212613}" dt="2023-09-06T19:50:50.511" v="131"/>
          <ac:spMkLst>
            <pc:docMk/>
            <pc:sldMk cId="1196289290" sldId="538"/>
            <ac:spMk id="2" creationId="{ED0D2215-044F-B848-A250-5FF72A8DF8EB}"/>
          </ac:spMkLst>
        </pc:spChg>
        <pc:spChg chg="mod">
          <ac:chgData name="Leigh Anne Soroka" userId="07d603cb-d725-4dd0-b1df-5c1228e1b9e1" providerId="ADAL" clId="{AF6F070C-D8B7-4484-BDC3-3D24DE212613}" dt="2023-09-06T19:47:39.423" v="89" actId="20577"/>
          <ac:spMkLst>
            <pc:docMk/>
            <pc:sldMk cId="1196289290" sldId="538"/>
            <ac:spMk id="3" creationId="{7A545E0E-6E57-9841-8332-6F4BC3820597}"/>
          </ac:spMkLst>
        </pc:spChg>
        <pc:spChg chg="mod">
          <ac:chgData name="Leigh Anne Soroka" userId="07d603cb-d725-4dd0-b1df-5c1228e1b9e1" providerId="ADAL" clId="{AF6F070C-D8B7-4484-BDC3-3D24DE212613}" dt="2023-09-06T19:47:53.305" v="130" actId="20577"/>
          <ac:spMkLst>
            <pc:docMk/>
            <pc:sldMk cId="1196289290" sldId="538"/>
            <ac:spMk id="6" creationId="{FB5CB35E-88FA-6D4A-B72B-BD65CD293640}"/>
          </ac:spMkLst>
        </pc:spChg>
        <pc:picChg chg="add mod">
          <ac:chgData name="Leigh Anne Soroka" userId="07d603cb-d725-4dd0-b1df-5c1228e1b9e1" providerId="ADAL" clId="{AF6F070C-D8B7-4484-BDC3-3D24DE212613}" dt="2023-09-06T19:50:50.511" v="131"/>
          <ac:picMkLst>
            <pc:docMk/>
            <pc:sldMk cId="1196289290" sldId="538"/>
            <ac:picMk id="4" creationId="{C4314D34-F391-EE14-CCED-CAD4DF9DC473}"/>
          </ac:picMkLst>
        </pc:picChg>
      </pc:sldChg>
    </pc:docChg>
  </pc:docChgLst>
  <pc:docChgLst>
    <pc:chgData name="Amanda Myers" userId="e69da4ae-62cc-435d-8b3c-369d5b5785dd" providerId="ADAL" clId="{0C0CC09C-BE66-4317-96E1-9A3951D4059C}"/>
    <pc:docChg chg="undo custSel addSld delSld modSld sldOrd">
      <pc:chgData name="Amanda Myers" userId="e69da4ae-62cc-435d-8b3c-369d5b5785dd" providerId="ADAL" clId="{0C0CC09C-BE66-4317-96E1-9A3951D4059C}" dt="2024-01-09T21:05:24.805" v="6934"/>
      <pc:docMkLst>
        <pc:docMk/>
      </pc:docMkLst>
      <pc:sldChg chg="del">
        <pc:chgData name="Amanda Myers" userId="e69da4ae-62cc-435d-8b3c-369d5b5785dd" providerId="ADAL" clId="{0C0CC09C-BE66-4317-96E1-9A3951D4059C}" dt="2024-01-09T20:01:54.147" v="1071" actId="2696"/>
        <pc:sldMkLst>
          <pc:docMk/>
          <pc:sldMk cId="1364902108" sldId="396"/>
        </pc:sldMkLst>
      </pc:sldChg>
      <pc:sldChg chg="addSp modSp add mod">
        <pc:chgData name="Amanda Myers" userId="e69da4ae-62cc-435d-8b3c-369d5b5785dd" providerId="ADAL" clId="{0C0CC09C-BE66-4317-96E1-9A3951D4059C}" dt="2024-01-09T20:07:48.362" v="1799" actId="20577"/>
        <pc:sldMkLst>
          <pc:docMk/>
          <pc:sldMk cId="2244282024" sldId="396"/>
        </pc:sldMkLst>
        <pc:spChg chg="add mod">
          <ac:chgData name="Amanda Myers" userId="e69da4ae-62cc-435d-8b3c-369d5b5785dd" providerId="ADAL" clId="{0C0CC09C-BE66-4317-96E1-9A3951D4059C}" dt="2024-01-09T20:07:48.362" v="1799" actId="20577"/>
          <ac:spMkLst>
            <pc:docMk/>
            <pc:sldMk cId="2244282024" sldId="396"/>
            <ac:spMk id="2" creationId="{3A755B95-2D34-CE3A-FF49-7C72F5BC79D6}"/>
          </ac:spMkLst>
        </pc:spChg>
        <pc:spChg chg="mod">
          <ac:chgData name="Amanda Myers" userId="e69da4ae-62cc-435d-8b3c-369d5b5785dd" providerId="ADAL" clId="{0C0CC09C-BE66-4317-96E1-9A3951D4059C}" dt="2024-01-09T20:02:03" v="1091" actId="20577"/>
          <ac:spMkLst>
            <pc:docMk/>
            <pc:sldMk cId="2244282024" sldId="396"/>
            <ac:spMk id="6" creationId="{77884DEE-C8C1-7A4B-ABFF-C1C8986B702D}"/>
          </ac:spMkLst>
        </pc:spChg>
      </pc:sldChg>
      <pc:sldChg chg="del">
        <pc:chgData name="Amanda Myers" userId="e69da4ae-62cc-435d-8b3c-369d5b5785dd" providerId="ADAL" clId="{0C0CC09C-BE66-4317-96E1-9A3951D4059C}" dt="2024-01-09T19:49:55.568" v="62" actId="47"/>
        <pc:sldMkLst>
          <pc:docMk/>
          <pc:sldMk cId="874526557" sldId="405"/>
        </pc:sldMkLst>
      </pc:sldChg>
      <pc:sldChg chg="del">
        <pc:chgData name="Amanda Myers" userId="e69da4ae-62cc-435d-8b3c-369d5b5785dd" providerId="ADAL" clId="{0C0CC09C-BE66-4317-96E1-9A3951D4059C}" dt="2024-01-09T20:01:45.405" v="1069" actId="2696"/>
        <pc:sldMkLst>
          <pc:docMk/>
          <pc:sldMk cId="3169839201" sldId="429"/>
        </pc:sldMkLst>
      </pc:sldChg>
      <pc:sldChg chg="addSp delSp modSp add mod">
        <pc:chgData name="Amanda Myers" userId="e69da4ae-62cc-435d-8b3c-369d5b5785dd" providerId="ADAL" clId="{0C0CC09C-BE66-4317-96E1-9A3951D4059C}" dt="2024-01-09T20:11:06.794" v="2300" actId="21"/>
        <pc:sldMkLst>
          <pc:docMk/>
          <pc:sldMk cId="4038129509" sldId="429"/>
        </pc:sldMkLst>
        <pc:spChg chg="add del mod">
          <ac:chgData name="Amanda Myers" userId="e69da4ae-62cc-435d-8b3c-369d5b5785dd" providerId="ADAL" clId="{0C0CC09C-BE66-4317-96E1-9A3951D4059C}" dt="2024-01-09T20:11:06.794" v="2300" actId="21"/>
          <ac:spMkLst>
            <pc:docMk/>
            <pc:sldMk cId="4038129509" sldId="429"/>
            <ac:spMk id="3" creationId="{118349AC-90A1-547C-50A9-59A7526BA9A3}"/>
          </ac:spMkLst>
        </pc:spChg>
        <pc:spChg chg="del">
          <ac:chgData name="Amanda Myers" userId="e69da4ae-62cc-435d-8b3c-369d5b5785dd" providerId="ADAL" clId="{0C0CC09C-BE66-4317-96E1-9A3951D4059C}" dt="2024-01-09T20:11:03.970" v="2299" actId="21"/>
          <ac:spMkLst>
            <pc:docMk/>
            <pc:sldMk cId="4038129509" sldId="429"/>
            <ac:spMk id="4" creationId="{6CDD4D7A-ABFC-C447-A57B-D355A596AD6C}"/>
          </ac:spMkLst>
        </pc:spChg>
        <pc:spChg chg="mod">
          <ac:chgData name="Amanda Myers" userId="e69da4ae-62cc-435d-8b3c-369d5b5785dd" providerId="ADAL" clId="{0C0CC09C-BE66-4317-96E1-9A3951D4059C}" dt="2024-01-09T20:10:57.439" v="2298" actId="14100"/>
          <ac:spMkLst>
            <pc:docMk/>
            <pc:sldMk cId="4038129509" sldId="429"/>
            <ac:spMk id="5" creationId="{039A5C21-1C7E-4442-9956-30385D8074C8}"/>
          </ac:spMkLst>
        </pc:spChg>
      </pc:sldChg>
      <pc:sldChg chg="addSp delSp modSp add mod">
        <pc:chgData name="Amanda Myers" userId="e69da4ae-62cc-435d-8b3c-369d5b5785dd" providerId="ADAL" clId="{0C0CC09C-BE66-4317-96E1-9A3951D4059C}" dt="2024-01-09T20:46:19.518" v="5200" actId="20577"/>
        <pc:sldMkLst>
          <pc:docMk/>
          <pc:sldMk cId="375104294" sldId="430"/>
        </pc:sldMkLst>
        <pc:spChg chg="add del mod">
          <ac:chgData name="Amanda Myers" userId="e69da4ae-62cc-435d-8b3c-369d5b5785dd" providerId="ADAL" clId="{0C0CC09C-BE66-4317-96E1-9A3951D4059C}" dt="2024-01-09T19:55:11.889" v="827" actId="21"/>
          <ac:spMkLst>
            <pc:docMk/>
            <pc:sldMk cId="375104294" sldId="430"/>
            <ac:spMk id="3" creationId="{3BD32AF4-422A-1DFA-7A22-92DA454B2CEF}"/>
          </ac:spMkLst>
        </pc:spChg>
        <pc:spChg chg="del">
          <ac:chgData name="Amanda Myers" userId="e69da4ae-62cc-435d-8b3c-369d5b5785dd" providerId="ADAL" clId="{0C0CC09C-BE66-4317-96E1-9A3951D4059C}" dt="2024-01-09T19:55:09.581" v="826" actId="21"/>
          <ac:spMkLst>
            <pc:docMk/>
            <pc:sldMk cId="375104294" sldId="430"/>
            <ac:spMk id="4" creationId="{62A79DC9-94A6-9744-9F2B-75D133B6763C}"/>
          </ac:spMkLst>
        </pc:spChg>
        <pc:spChg chg="mod">
          <ac:chgData name="Amanda Myers" userId="e69da4ae-62cc-435d-8b3c-369d5b5785dd" providerId="ADAL" clId="{0C0CC09C-BE66-4317-96E1-9A3951D4059C}" dt="2024-01-09T20:46:19.518" v="5200" actId="20577"/>
          <ac:spMkLst>
            <pc:docMk/>
            <pc:sldMk cId="375104294" sldId="430"/>
            <ac:spMk id="7" creationId="{D847D111-63B2-0749-89D9-B6B925038C1E}"/>
          </ac:spMkLst>
        </pc:spChg>
      </pc:sldChg>
      <pc:sldChg chg="del">
        <pc:chgData name="Amanda Myers" userId="e69da4ae-62cc-435d-8b3c-369d5b5785dd" providerId="ADAL" clId="{0C0CC09C-BE66-4317-96E1-9A3951D4059C}" dt="2024-01-09T19:52:32.904" v="458" actId="2696"/>
        <pc:sldMkLst>
          <pc:docMk/>
          <pc:sldMk cId="2345581256" sldId="430"/>
        </pc:sldMkLst>
      </pc:sldChg>
      <pc:sldChg chg="del">
        <pc:chgData name="Amanda Myers" userId="e69da4ae-62cc-435d-8b3c-369d5b5785dd" providerId="ADAL" clId="{0C0CC09C-BE66-4317-96E1-9A3951D4059C}" dt="2024-01-09T19:49:54.085" v="61" actId="47"/>
        <pc:sldMkLst>
          <pc:docMk/>
          <pc:sldMk cId="3253425256" sldId="455"/>
        </pc:sldMkLst>
      </pc:sldChg>
      <pc:sldChg chg="modSp del mod">
        <pc:chgData name="Amanda Myers" userId="e69da4ae-62cc-435d-8b3c-369d5b5785dd" providerId="ADAL" clId="{0C0CC09C-BE66-4317-96E1-9A3951D4059C}" dt="2024-01-09T20:01:58.667" v="1073" actId="47"/>
        <pc:sldMkLst>
          <pc:docMk/>
          <pc:sldMk cId="1164370534" sldId="492"/>
        </pc:sldMkLst>
        <pc:spChg chg="mod">
          <ac:chgData name="Amanda Myers" userId="e69da4ae-62cc-435d-8b3c-369d5b5785dd" providerId="ADAL" clId="{0C0CC09C-BE66-4317-96E1-9A3951D4059C}" dt="2024-01-09T20:01:30.936" v="1068" actId="20577"/>
          <ac:spMkLst>
            <pc:docMk/>
            <pc:sldMk cId="1164370534" sldId="492"/>
            <ac:spMk id="5" creationId="{57976D1E-A637-9A44-A08A-1F14E69E9B37}"/>
          </ac:spMkLst>
        </pc:spChg>
      </pc:sldChg>
      <pc:sldChg chg="modSp del mod">
        <pc:chgData name="Amanda Myers" userId="e69da4ae-62cc-435d-8b3c-369d5b5785dd" providerId="ADAL" clId="{0C0CC09C-BE66-4317-96E1-9A3951D4059C}" dt="2024-01-09T20:44:42.289" v="5166" actId="47"/>
        <pc:sldMkLst>
          <pc:docMk/>
          <pc:sldMk cId="3323642494" sldId="509"/>
        </pc:sldMkLst>
        <pc:spChg chg="mod">
          <ac:chgData name="Amanda Myers" userId="e69da4ae-62cc-435d-8b3c-369d5b5785dd" providerId="ADAL" clId="{0C0CC09C-BE66-4317-96E1-9A3951D4059C}" dt="2024-01-09T19:48:11.392" v="58" actId="20577"/>
          <ac:spMkLst>
            <pc:docMk/>
            <pc:sldMk cId="3323642494" sldId="509"/>
            <ac:spMk id="3" creationId="{3EC1FB6A-FE3F-3C4E-9044-048643062ECE}"/>
          </ac:spMkLst>
        </pc:spChg>
        <pc:spChg chg="mod">
          <ac:chgData name="Amanda Myers" userId="e69da4ae-62cc-435d-8b3c-369d5b5785dd" providerId="ADAL" clId="{0C0CC09C-BE66-4317-96E1-9A3951D4059C}" dt="2024-01-09T19:47:54.853" v="50" actId="20577"/>
          <ac:spMkLst>
            <pc:docMk/>
            <pc:sldMk cId="3323642494" sldId="509"/>
            <ac:spMk id="4" creationId="{2415C123-B34F-DB43-8841-BF209784097D}"/>
          </ac:spMkLst>
        </pc:spChg>
      </pc:sldChg>
      <pc:sldChg chg="modSp mod">
        <pc:chgData name="Amanda Myers" userId="e69da4ae-62cc-435d-8b3c-369d5b5785dd" providerId="ADAL" clId="{0C0CC09C-BE66-4317-96E1-9A3951D4059C}" dt="2024-01-09T20:39:30.644" v="5084" actId="20577"/>
        <pc:sldMkLst>
          <pc:docMk/>
          <pc:sldMk cId="3850180312" sldId="510"/>
        </pc:sldMkLst>
        <pc:spChg chg="mod">
          <ac:chgData name="Amanda Myers" userId="e69da4ae-62cc-435d-8b3c-369d5b5785dd" providerId="ADAL" clId="{0C0CC09C-BE66-4317-96E1-9A3951D4059C}" dt="2024-01-09T20:39:30.644" v="5084" actId="20577"/>
          <ac:spMkLst>
            <pc:docMk/>
            <pc:sldMk cId="3850180312" sldId="510"/>
            <ac:spMk id="4" creationId="{5BAAE904-4010-BE42-9E88-AAB39A10EA53}"/>
          </ac:spMkLst>
        </pc:spChg>
      </pc:sldChg>
      <pc:sldChg chg="addSp delSp modSp del mod">
        <pc:chgData name="Amanda Myers" userId="e69da4ae-62cc-435d-8b3c-369d5b5785dd" providerId="ADAL" clId="{0C0CC09C-BE66-4317-96E1-9A3951D4059C}" dt="2024-01-09T20:00:59.590" v="1049" actId="47"/>
        <pc:sldMkLst>
          <pc:docMk/>
          <pc:sldMk cId="533267851" sldId="512"/>
        </pc:sldMkLst>
        <pc:spChg chg="del">
          <ac:chgData name="Amanda Myers" userId="e69da4ae-62cc-435d-8b3c-369d5b5785dd" providerId="ADAL" clId="{0C0CC09C-BE66-4317-96E1-9A3951D4059C}" dt="2024-01-09T20:00:36.646" v="991" actId="478"/>
          <ac:spMkLst>
            <pc:docMk/>
            <pc:sldMk cId="533267851" sldId="512"/>
            <ac:spMk id="4" creationId="{A8FF902B-8787-DE4F-83D3-8E1B46BB912F}"/>
          </ac:spMkLst>
        </pc:spChg>
        <pc:spChg chg="mod">
          <ac:chgData name="Amanda Myers" userId="e69da4ae-62cc-435d-8b3c-369d5b5785dd" providerId="ADAL" clId="{0C0CC09C-BE66-4317-96E1-9A3951D4059C}" dt="2024-01-09T20:00:49.333" v="1048" actId="20577"/>
          <ac:spMkLst>
            <pc:docMk/>
            <pc:sldMk cId="533267851" sldId="512"/>
            <ac:spMk id="5" creationId="{29B1C999-80CA-D34E-8DCF-16774A8CCA60}"/>
          </ac:spMkLst>
        </pc:spChg>
        <pc:spChg chg="add del mod">
          <ac:chgData name="Amanda Myers" userId="e69da4ae-62cc-435d-8b3c-369d5b5785dd" providerId="ADAL" clId="{0C0CC09C-BE66-4317-96E1-9A3951D4059C}" dt="2024-01-09T20:00:39.555" v="992" actId="21"/>
          <ac:spMkLst>
            <pc:docMk/>
            <pc:sldMk cId="533267851" sldId="512"/>
            <ac:spMk id="6" creationId="{A061502E-F202-489D-1AE7-69D4F2C26A74}"/>
          </ac:spMkLst>
        </pc:spChg>
      </pc:sldChg>
      <pc:sldChg chg="del">
        <pc:chgData name="Amanda Myers" userId="e69da4ae-62cc-435d-8b3c-369d5b5785dd" providerId="ADAL" clId="{0C0CC09C-BE66-4317-96E1-9A3951D4059C}" dt="2024-01-09T20:38:45.851" v="5021" actId="47"/>
        <pc:sldMkLst>
          <pc:docMk/>
          <pc:sldMk cId="2061928845" sldId="513"/>
        </pc:sldMkLst>
      </pc:sldChg>
      <pc:sldChg chg="addSp delSp modSp mod ord">
        <pc:chgData name="Amanda Myers" userId="e69da4ae-62cc-435d-8b3c-369d5b5785dd" providerId="ADAL" clId="{0C0CC09C-BE66-4317-96E1-9A3951D4059C}" dt="2024-01-09T21:02:01.348" v="6505" actId="20577"/>
        <pc:sldMkLst>
          <pc:docMk/>
          <pc:sldMk cId="3407359682" sldId="514"/>
        </pc:sldMkLst>
        <pc:spChg chg="add del mod">
          <ac:chgData name="Amanda Myers" userId="e69da4ae-62cc-435d-8b3c-369d5b5785dd" providerId="ADAL" clId="{0C0CC09C-BE66-4317-96E1-9A3951D4059C}" dt="2024-01-09T19:51:03.365" v="274" actId="21"/>
          <ac:spMkLst>
            <pc:docMk/>
            <pc:sldMk cId="3407359682" sldId="514"/>
            <ac:spMk id="3" creationId="{C4ECAF7D-82EC-E86C-ABF2-01AD39644FBB}"/>
          </ac:spMkLst>
        </pc:spChg>
        <pc:spChg chg="add del mod">
          <ac:chgData name="Amanda Myers" userId="e69da4ae-62cc-435d-8b3c-369d5b5785dd" providerId="ADAL" clId="{0C0CC09C-BE66-4317-96E1-9A3951D4059C}" dt="2024-01-09T19:51:08.770" v="276" actId="21"/>
          <ac:spMkLst>
            <pc:docMk/>
            <pc:sldMk cId="3407359682" sldId="514"/>
            <ac:spMk id="5" creationId="{E3F3FF80-6C92-FA6B-475E-753EE301A61A}"/>
          </ac:spMkLst>
        </pc:spChg>
        <pc:spChg chg="add del mod">
          <ac:chgData name="Amanda Myers" userId="e69da4ae-62cc-435d-8b3c-369d5b5785dd" providerId="ADAL" clId="{0C0CC09C-BE66-4317-96E1-9A3951D4059C}" dt="2024-01-09T19:51:25.636" v="321" actId="21"/>
          <ac:spMkLst>
            <pc:docMk/>
            <pc:sldMk cId="3407359682" sldId="514"/>
            <ac:spMk id="7" creationId="{59CFA145-F4E8-0022-B6B9-80A7BE328B3A}"/>
          </ac:spMkLst>
        </pc:spChg>
        <pc:spChg chg="mod">
          <ac:chgData name="Amanda Myers" userId="e69da4ae-62cc-435d-8b3c-369d5b5785dd" providerId="ADAL" clId="{0C0CC09C-BE66-4317-96E1-9A3951D4059C}" dt="2024-01-09T21:01:25.488" v="6489" actId="14100"/>
          <ac:spMkLst>
            <pc:docMk/>
            <pc:sldMk cId="3407359682" sldId="514"/>
            <ac:spMk id="8" creationId="{C9C585F0-C8B0-3A4D-9221-62C76A0FFB12}"/>
          </ac:spMkLst>
        </pc:spChg>
        <pc:spChg chg="del">
          <ac:chgData name="Amanda Myers" userId="e69da4ae-62cc-435d-8b3c-369d5b5785dd" providerId="ADAL" clId="{0C0CC09C-BE66-4317-96E1-9A3951D4059C}" dt="2024-01-09T19:51:06.927" v="275" actId="21"/>
          <ac:spMkLst>
            <pc:docMk/>
            <pc:sldMk cId="3407359682" sldId="514"/>
            <ac:spMk id="11" creationId="{4514880D-4C9C-7F46-B6AC-84BE60127882}"/>
          </ac:spMkLst>
        </pc:spChg>
        <pc:spChg chg="mod">
          <ac:chgData name="Amanda Myers" userId="e69da4ae-62cc-435d-8b3c-369d5b5785dd" providerId="ADAL" clId="{0C0CC09C-BE66-4317-96E1-9A3951D4059C}" dt="2024-01-09T21:02:01.348" v="6505" actId="20577"/>
          <ac:spMkLst>
            <pc:docMk/>
            <pc:sldMk cId="3407359682" sldId="514"/>
            <ac:spMk id="13" creationId="{B1C0D942-103D-7D41-A07D-160A7E3DD156}"/>
          </ac:spMkLst>
        </pc:spChg>
        <pc:spChg chg="del mod">
          <ac:chgData name="Amanda Myers" userId="e69da4ae-62cc-435d-8b3c-369d5b5785dd" providerId="ADAL" clId="{0C0CC09C-BE66-4317-96E1-9A3951D4059C}" dt="2024-01-09T19:51:23.186" v="320" actId="21"/>
          <ac:spMkLst>
            <pc:docMk/>
            <pc:sldMk cId="3407359682" sldId="514"/>
            <ac:spMk id="14" creationId="{448605F6-FEE6-4E42-AD41-DD31BE455C23}"/>
          </ac:spMkLst>
        </pc:spChg>
        <pc:spChg chg="del">
          <ac:chgData name="Amanda Myers" userId="e69da4ae-62cc-435d-8b3c-369d5b5785dd" providerId="ADAL" clId="{0C0CC09C-BE66-4317-96E1-9A3951D4059C}" dt="2024-01-09T19:51:00.631" v="273" actId="478"/>
          <ac:spMkLst>
            <pc:docMk/>
            <pc:sldMk cId="3407359682" sldId="514"/>
            <ac:spMk id="16" creationId="{971EF9F4-02AF-4144-A6CB-BDAB8ED1698E}"/>
          </ac:spMkLst>
        </pc:spChg>
      </pc:sldChg>
      <pc:sldChg chg="del">
        <pc:chgData name="Amanda Myers" userId="e69da4ae-62cc-435d-8b3c-369d5b5785dd" providerId="ADAL" clId="{0C0CC09C-BE66-4317-96E1-9A3951D4059C}" dt="2024-01-09T20:39:12.276" v="5028" actId="47"/>
        <pc:sldMkLst>
          <pc:docMk/>
          <pc:sldMk cId="485167101" sldId="515"/>
        </pc:sldMkLst>
      </pc:sldChg>
      <pc:sldChg chg="del">
        <pc:chgData name="Amanda Myers" userId="e69da4ae-62cc-435d-8b3c-369d5b5785dd" providerId="ADAL" clId="{0C0CC09C-BE66-4317-96E1-9A3951D4059C}" dt="2024-01-09T20:39:12.276" v="5028" actId="47"/>
        <pc:sldMkLst>
          <pc:docMk/>
          <pc:sldMk cId="3108148950" sldId="516"/>
        </pc:sldMkLst>
      </pc:sldChg>
      <pc:sldChg chg="del">
        <pc:chgData name="Amanda Myers" userId="e69da4ae-62cc-435d-8b3c-369d5b5785dd" providerId="ADAL" clId="{0C0CC09C-BE66-4317-96E1-9A3951D4059C}" dt="2024-01-09T20:38:42.162" v="5016" actId="47"/>
        <pc:sldMkLst>
          <pc:docMk/>
          <pc:sldMk cId="3914179934" sldId="517"/>
        </pc:sldMkLst>
      </pc:sldChg>
      <pc:sldChg chg="del">
        <pc:chgData name="Amanda Myers" userId="e69da4ae-62cc-435d-8b3c-369d5b5785dd" providerId="ADAL" clId="{0C0CC09C-BE66-4317-96E1-9A3951D4059C}" dt="2024-01-09T20:38:43.055" v="5017" actId="47"/>
        <pc:sldMkLst>
          <pc:docMk/>
          <pc:sldMk cId="2601329941" sldId="518"/>
        </pc:sldMkLst>
      </pc:sldChg>
      <pc:sldChg chg="del">
        <pc:chgData name="Amanda Myers" userId="e69da4ae-62cc-435d-8b3c-369d5b5785dd" providerId="ADAL" clId="{0C0CC09C-BE66-4317-96E1-9A3951D4059C}" dt="2024-01-09T20:38:43.759" v="5018" actId="47"/>
        <pc:sldMkLst>
          <pc:docMk/>
          <pc:sldMk cId="3017947946" sldId="519"/>
        </pc:sldMkLst>
      </pc:sldChg>
      <pc:sldChg chg="del">
        <pc:chgData name="Amanda Myers" userId="e69da4ae-62cc-435d-8b3c-369d5b5785dd" providerId="ADAL" clId="{0C0CC09C-BE66-4317-96E1-9A3951D4059C}" dt="2024-01-09T20:38:44.467" v="5019" actId="47"/>
        <pc:sldMkLst>
          <pc:docMk/>
          <pc:sldMk cId="3119411441" sldId="520"/>
        </pc:sldMkLst>
      </pc:sldChg>
      <pc:sldChg chg="del">
        <pc:chgData name="Amanda Myers" userId="e69da4ae-62cc-435d-8b3c-369d5b5785dd" providerId="ADAL" clId="{0C0CC09C-BE66-4317-96E1-9A3951D4059C}" dt="2024-01-09T20:38:45.193" v="5020" actId="47"/>
        <pc:sldMkLst>
          <pc:docMk/>
          <pc:sldMk cId="3974519209" sldId="521"/>
        </pc:sldMkLst>
      </pc:sldChg>
      <pc:sldChg chg="del">
        <pc:chgData name="Amanda Myers" userId="e69da4ae-62cc-435d-8b3c-369d5b5785dd" providerId="ADAL" clId="{0C0CC09C-BE66-4317-96E1-9A3951D4059C}" dt="2024-01-09T20:38:46.475" v="5022" actId="47"/>
        <pc:sldMkLst>
          <pc:docMk/>
          <pc:sldMk cId="3179890140" sldId="522"/>
        </pc:sldMkLst>
      </pc:sldChg>
      <pc:sldChg chg="del">
        <pc:chgData name="Amanda Myers" userId="e69da4ae-62cc-435d-8b3c-369d5b5785dd" providerId="ADAL" clId="{0C0CC09C-BE66-4317-96E1-9A3951D4059C}" dt="2024-01-09T20:39:15.201" v="5029" actId="47"/>
        <pc:sldMkLst>
          <pc:docMk/>
          <pc:sldMk cId="2322771977" sldId="523"/>
        </pc:sldMkLst>
      </pc:sldChg>
      <pc:sldChg chg="del">
        <pc:chgData name="Amanda Myers" userId="e69da4ae-62cc-435d-8b3c-369d5b5785dd" providerId="ADAL" clId="{0C0CC09C-BE66-4317-96E1-9A3951D4059C}" dt="2024-01-09T20:38:47.026" v="5023" actId="47"/>
        <pc:sldMkLst>
          <pc:docMk/>
          <pc:sldMk cId="4116078008" sldId="524"/>
        </pc:sldMkLst>
      </pc:sldChg>
      <pc:sldChg chg="del">
        <pc:chgData name="Amanda Myers" userId="e69da4ae-62cc-435d-8b3c-369d5b5785dd" providerId="ADAL" clId="{0C0CC09C-BE66-4317-96E1-9A3951D4059C}" dt="2024-01-09T20:39:12.276" v="5028" actId="47"/>
        <pc:sldMkLst>
          <pc:docMk/>
          <pc:sldMk cId="228911685" sldId="529"/>
        </pc:sldMkLst>
      </pc:sldChg>
      <pc:sldChg chg="del">
        <pc:chgData name="Amanda Myers" userId="e69da4ae-62cc-435d-8b3c-369d5b5785dd" providerId="ADAL" clId="{0C0CC09C-BE66-4317-96E1-9A3951D4059C}" dt="2024-01-09T20:39:12.276" v="5028" actId="47"/>
        <pc:sldMkLst>
          <pc:docMk/>
          <pc:sldMk cId="1634545892" sldId="530"/>
        </pc:sldMkLst>
      </pc:sldChg>
      <pc:sldChg chg="del">
        <pc:chgData name="Amanda Myers" userId="e69da4ae-62cc-435d-8b3c-369d5b5785dd" providerId="ADAL" clId="{0C0CC09C-BE66-4317-96E1-9A3951D4059C}" dt="2024-01-09T20:38:38.947" v="5013" actId="47"/>
        <pc:sldMkLst>
          <pc:docMk/>
          <pc:sldMk cId="1794702625" sldId="531"/>
        </pc:sldMkLst>
      </pc:sldChg>
      <pc:sldChg chg="del">
        <pc:chgData name="Amanda Myers" userId="e69da4ae-62cc-435d-8b3c-369d5b5785dd" providerId="ADAL" clId="{0C0CC09C-BE66-4317-96E1-9A3951D4059C}" dt="2024-01-09T20:38:48.003" v="5024" actId="47"/>
        <pc:sldMkLst>
          <pc:docMk/>
          <pc:sldMk cId="3704323925" sldId="532"/>
        </pc:sldMkLst>
      </pc:sldChg>
      <pc:sldChg chg="del">
        <pc:chgData name="Amanda Myers" userId="e69da4ae-62cc-435d-8b3c-369d5b5785dd" providerId="ADAL" clId="{0C0CC09C-BE66-4317-96E1-9A3951D4059C}" dt="2024-01-09T20:38:48.897" v="5025" actId="47"/>
        <pc:sldMkLst>
          <pc:docMk/>
          <pc:sldMk cId="1114620857" sldId="533"/>
        </pc:sldMkLst>
      </pc:sldChg>
      <pc:sldChg chg="del">
        <pc:chgData name="Amanda Myers" userId="e69da4ae-62cc-435d-8b3c-369d5b5785dd" providerId="ADAL" clId="{0C0CC09C-BE66-4317-96E1-9A3951D4059C}" dt="2024-01-09T20:38:49.517" v="5026" actId="47"/>
        <pc:sldMkLst>
          <pc:docMk/>
          <pc:sldMk cId="1465561988" sldId="534"/>
        </pc:sldMkLst>
      </pc:sldChg>
      <pc:sldChg chg="del">
        <pc:chgData name="Amanda Myers" userId="e69da4ae-62cc-435d-8b3c-369d5b5785dd" providerId="ADAL" clId="{0C0CC09C-BE66-4317-96E1-9A3951D4059C}" dt="2024-01-09T20:38:37.337" v="5012" actId="47"/>
        <pc:sldMkLst>
          <pc:docMk/>
          <pc:sldMk cId="1908946968" sldId="535"/>
        </pc:sldMkLst>
      </pc:sldChg>
      <pc:sldChg chg="del">
        <pc:chgData name="Amanda Myers" userId="e69da4ae-62cc-435d-8b3c-369d5b5785dd" providerId="ADAL" clId="{0C0CC09C-BE66-4317-96E1-9A3951D4059C}" dt="2024-01-09T20:38:40.138" v="5014" actId="47"/>
        <pc:sldMkLst>
          <pc:docMk/>
          <pc:sldMk cId="3710855362" sldId="536"/>
        </pc:sldMkLst>
      </pc:sldChg>
      <pc:sldChg chg="addSp modSp mod ord">
        <pc:chgData name="Amanda Myers" userId="e69da4ae-62cc-435d-8b3c-369d5b5785dd" providerId="ADAL" clId="{0C0CC09C-BE66-4317-96E1-9A3951D4059C}" dt="2024-01-09T20:29:14.527" v="4269" actId="20577"/>
        <pc:sldMkLst>
          <pc:docMk/>
          <pc:sldMk cId="4224183383" sldId="537"/>
        </pc:sldMkLst>
        <pc:spChg chg="add mod">
          <ac:chgData name="Amanda Myers" userId="e69da4ae-62cc-435d-8b3c-369d5b5785dd" providerId="ADAL" clId="{0C0CC09C-BE66-4317-96E1-9A3951D4059C}" dt="2024-01-09T20:25:35.345" v="3862" actId="20577"/>
          <ac:spMkLst>
            <pc:docMk/>
            <pc:sldMk cId="4224183383" sldId="537"/>
            <ac:spMk id="3" creationId="{FBF9929C-A41B-7BBD-84D9-69B847B08F90}"/>
          </ac:spMkLst>
        </pc:spChg>
        <pc:spChg chg="mod">
          <ac:chgData name="Amanda Myers" userId="e69da4ae-62cc-435d-8b3c-369d5b5785dd" providerId="ADAL" clId="{0C0CC09C-BE66-4317-96E1-9A3951D4059C}" dt="2024-01-09T20:29:14.527" v="4269" actId="20577"/>
          <ac:spMkLst>
            <pc:docMk/>
            <pc:sldMk cId="4224183383" sldId="537"/>
            <ac:spMk id="6" creationId="{77884DEE-C8C1-7A4B-ABFF-C1C8986B702D}"/>
          </ac:spMkLst>
        </pc:spChg>
      </pc:sldChg>
      <pc:sldChg chg="del">
        <pc:chgData name="Amanda Myers" userId="e69da4ae-62cc-435d-8b3c-369d5b5785dd" providerId="ADAL" clId="{0C0CC09C-BE66-4317-96E1-9A3951D4059C}" dt="2024-01-09T20:38:40.687" v="5015" actId="47"/>
        <pc:sldMkLst>
          <pc:docMk/>
          <pc:sldMk cId="1196289290" sldId="538"/>
        </pc:sldMkLst>
      </pc:sldChg>
      <pc:sldChg chg="del">
        <pc:chgData name="Amanda Myers" userId="e69da4ae-62cc-435d-8b3c-369d5b5785dd" providerId="ADAL" clId="{0C0CC09C-BE66-4317-96E1-9A3951D4059C}" dt="2024-01-09T20:38:54.875" v="5027" actId="47"/>
        <pc:sldMkLst>
          <pc:docMk/>
          <pc:sldMk cId="1038783720" sldId="539"/>
        </pc:sldMkLst>
      </pc:sldChg>
      <pc:sldChg chg="del">
        <pc:chgData name="Amanda Myers" userId="e69da4ae-62cc-435d-8b3c-369d5b5785dd" providerId="ADAL" clId="{0C0CC09C-BE66-4317-96E1-9A3951D4059C}" dt="2024-01-09T20:38:54.875" v="5027" actId="47"/>
        <pc:sldMkLst>
          <pc:docMk/>
          <pc:sldMk cId="2277677810" sldId="540"/>
        </pc:sldMkLst>
      </pc:sldChg>
      <pc:sldChg chg="addSp delSp modSp mod">
        <pc:chgData name="Amanda Myers" userId="e69da4ae-62cc-435d-8b3c-369d5b5785dd" providerId="ADAL" clId="{0C0CC09C-BE66-4317-96E1-9A3951D4059C}" dt="2024-01-09T20:42:45.605" v="5106" actId="113"/>
        <pc:sldMkLst>
          <pc:docMk/>
          <pc:sldMk cId="2143124140" sldId="541"/>
        </pc:sldMkLst>
        <pc:spChg chg="del">
          <ac:chgData name="Amanda Myers" userId="e69da4ae-62cc-435d-8b3c-369d5b5785dd" providerId="ADAL" clId="{0C0CC09C-BE66-4317-96E1-9A3951D4059C}" dt="2024-01-09T20:42:19.162" v="5099" actId="21"/>
          <ac:spMkLst>
            <pc:docMk/>
            <pc:sldMk cId="2143124140" sldId="541"/>
            <ac:spMk id="4" creationId="{E82D7078-DDA3-7F4D-A77C-F31F2C9743AE}"/>
          </ac:spMkLst>
        </pc:spChg>
        <pc:spChg chg="mod">
          <ac:chgData name="Amanda Myers" userId="e69da4ae-62cc-435d-8b3c-369d5b5785dd" providerId="ADAL" clId="{0C0CC09C-BE66-4317-96E1-9A3951D4059C}" dt="2024-01-09T20:42:45.605" v="5106" actId="113"/>
          <ac:spMkLst>
            <pc:docMk/>
            <pc:sldMk cId="2143124140" sldId="541"/>
            <ac:spMk id="5" creationId="{209E5FAE-2B93-FB40-A042-24FB21FFE838}"/>
          </ac:spMkLst>
        </pc:spChg>
        <pc:spChg chg="add del mod">
          <ac:chgData name="Amanda Myers" userId="e69da4ae-62cc-435d-8b3c-369d5b5785dd" providerId="ADAL" clId="{0C0CC09C-BE66-4317-96E1-9A3951D4059C}" dt="2024-01-09T20:42:22.187" v="5100" actId="21"/>
          <ac:spMkLst>
            <pc:docMk/>
            <pc:sldMk cId="2143124140" sldId="541"/>
            <ac:spMk id="6" creationId="{4670FFBF-12C4-6ED7-495B-F101CB5C9329}"/>
          </ac:spMkLst>
        </pc:spChg>
      </pc:sldChg>
      <pc:sldChg chg="new del ord">
        <pc:chgData name="Amanda Myers" userId="e69da4ae-62cc-435d-8b3c-369d5b5785dd" providerId="ADAL" clId="{0C0CC09C-BE66-4317-96E1-9A3951D4059C}" dt="2024-01-09T20:39:36.843" v="5085" actId="47"/>
        <pc:sldMkLst>
          <pc:docMk/>
          <pc:sldMk cId="3831196009" sldId="542"/>
        </pc:sldMkLst>
      </pc:sldChg>
      <pc:sldChg chg="new del ord">
        <pc:chgData name="Amanda Myers" userId="e69da4ae-62cc-435d-8b3c-369d5b5785dd" providerId="ADAL" clId="{0C0CC09C-BE66-4317-96E1-9A3951D4059C}" dt="2024-01-09T20:39:37.913" v="5086" actId="47"/>
        <pc:sldMkLst>
          <pc:docMk/>
          <pc:sldMk cId="2763090187" sldId="543"/>
        </pc:sldMkLst>
      </pc:sldChg>
      <pc:sldChg chg="delSp modSp new del mod">
        <pc:chgData name="Amanda Myers" userId="e69da4ae-62cc-435d-8b3c-369d5b5785dd" providerId="ADAL" clId="{0C0CC09C-BE66-4317-96E1-9A3951D4059C}" dt="2024-01-09T21:05:17.868" v="6933" actId="47"/>
        <pc:sldMkLst>
          <pc:docMk/>
          <pc:sldMk cId="2910260498" sldId="544"/>
        </pc:sldMkLst>
        <pc:spChg chg="del">
          <ac:chgData name="Amanda Myers" userId="e69da4ae-62cc-435d-8b3c-369d5b5785dd" providerId="ADAL" clId="{0C0CC09C-BE66-4317-96E1-9A3951D4059C}" dt="2024-01-09T20:00:17.049" v="989" actId="21"/>
          <ac:spMkLst>
            <pc:docMk/>
            <pc:sldMk cId="2910260498" sldId="544"/>
            <ac:spMk id="2" creationId="{99C70ED5-1F84-C9D6-093D-7CE81ED6A293}"/>
          </ac:spMkLst>
        </pc:spChg>
        <pc:spChg chg="del">
          <ac:chgData name="Amanda Myers" userId="e69da4ae-62cc-435d-8b3c-369d5b5785dd" providerId="ADAL" clId="{0C0CC09C-BE66-4317-96E1-9A3951D4059C}" dt="2024-01-09T20:00:15.575" v="988" actId="478"/>
          <ac:spMkLst>
            <pc:docMk/>
            <pc:sldMk cId="2910260498" sldId="544"/>
            <ac:spMk id="3" creationId="{8D188B69-5621-9B7F-7D57-B25A6F56891C}"/>
          </ac:spMkLst>
        </pc:spChg>
        <pc:spChg chg="mod">
          <ac:chgData name="Amanda Myers" userId="e69da4ae-62cc-435d-8b3c-369d5b5785dd" providerId="ADAL" clId="{0C0CC09C-BE66-4317-96E1-9A3951D4059C}" dt="2024-01-09T20:48:26.839" v="5614" actId="20577"/>
          <ac:spMkLst>
            <pc:docMk/>
            <pc:sldMk cId="2910260498" sldId="544"/>
            <ac:spMk id="4" creationId="{45B58C6A-D70B-1E6F-A8CA-431F3A574172}"/>
          </ac:spMkLst>
        </pc:spChg>
        <pc:spChg chg="mod">
          <ac:chgData name="Amanda Myers" userId="e69da4ae-62cc-435d-8b3c-369d5b5785dd" providerId="ADAL" clId="{0C0CC09C-BE66-4317-96E1-9A3951D4059C}" dt="2024-01-09T19:59:42.773" v="856" actId="20577"/>
          <ac:spMkLst>
            <pc:docMk/>
            <pc:sldMk cId="2910260498" sldId="544"/>
            <ac:spMk id="6" creationId="{62E31969-6D04-8731-76DC-02C7D48B1073}"/>
          </ac:spMkLst>
        </pc:spChg>
        <pc:spChg chg="del">
          <ac:chgData name="Amanda Myers" userId="e69da4ae-62cc-435d-8b3c-369d5b5785dd" providerId="ADAL" clId="{0C0CC09C-BE66-4317-96E1-9A3951D4059C}" dt="2024-01-09T19:59:45.546" v="857" actId="21"/>
          <ac:spMkLst>
            <pc:docMk/>
            <pc:sldMk cId="2910260498" sldId="544"/>
            <ac:spMk id="7" creationId="{B8BE1114-63D8-5CA5-5A91-8A198FBC8499}"/>
          </ac:spMkLst>
        </pc:spChg>
      </pc:sldChg>
      <pc:sldChg chg="modSp add mod ord">
        <pc:chgData name="Amanda Myers" userId="e69da4ae-62cc-435d-8b3c-369d5b5785dd" providerId="ADAL" clId="{0C0CC09C-BE66-4317-96E1-9A3951D4059C}" dt="2024-01-09T20:20:10.664" v="3283" actId="20577"/>
        <pc:sldMkLst>
          <pc:docMk/>
          <pc:sldMk cId="173868115" sldId="545"/>
        </pc:sldMkLst>
        <pc:spChg chg="mod">
          <ac:chgData name="Amanda Myers" userId="e69da4ae-62cc-435d-8b3c-369d5b5785dd" providerId="ADAL" clId="{0C0CC09C-BE66-4317-96E1-9A3951D4059C}" dt="2024-01-09T20:07:23.087" v="1751" actId="20577"/>
          <ac:spMkLst>
            <pc:docMk/>
            <pc:sldMk cId="173868115" sldId="545"/>
            <ac:spMk id="2" creationId="{3A755B95-2D34-CE3A-FF49-7C72F5BC79D6}"/>
          </ac:spMkLst>
        </pc:spChg>
        <pc:spChg chg="mod">
          <ac:chgData name="Amanda Myers" userId="e69da4ae-62cc-435d-8b3c-369d5b5785dd" providerId="ADAL" clId="{0C0CC09C-BE66-4317-96E1-9A3951D4059C}" dt="2024-01-09T20:20:10.664" v="3283" actId="20577"/>
          <ac:spMkLst>
            <pc:docMk/>
            <pc:sldMk cId="173868115" sldId="545"/>
            <ac:spMk id="6" creationId="{77884DEE-C8C1-7A4B-ABFF-C1C8986B702D}"/>
          </ac:spMkLst>
        </pc:spChg>
      </pc:sldChg>
      <pc:sldChg chg="modSp add mod">
        <pc:chgData name="Amanda Myers" userId="e69da4ae-62cc-435d-8b3c-369d5b5785dd" providerId="ADAL" clId="{0C0CC09C-BE66-4317-96E1-9A3951D4059C}" dt="2024-01-09T20:10:35.847" v="2271" actId="20577"/>
        <pc:sldMkLst>
          <pc:docMk/>
          <pc:sldMk cId="345692544" sldId="546"/>
        </pc:sldMkLst>
        <pc:spChg chg="mod">
          <ac:chgData name="Amanda Myers" userId="e69da4ae-62cc-435d-8b3c-369d5b5785dd" providerId="ADAL" clId="{0C0CC09C-BE66-4317-96E1-9A3951D4059C}" dt="2024-01-09T20:10:35.847" v="2271" actId="20577"/>
          <ac:spMkLst>
            <pc:docMk/>
            <pc:sldMk cId="345692544" sldId="546"/>
            <ac:spMk id="2" creationId="{3A755B95-2D34-CE3A-FF49-7C72F5BC79D6}"/>
          </ac:spMkLst>
        </pc:spChg>
        <pc:spChg chg="mod">
          <ac:chgData name="Amanda Myers" userId="e69da4ae-62cc-435d-8b3c-369d5b5785dd" providerId="ADAL" clId="{0C0CC09C-BE66-4317-96E1-9A3951D4059C}" dt="2024-01-09T20:08:06.582" v="1817" actId="20577"/>
          <ac:spMkLst>
            <pc:docMk/>
            <pc:sldMk cId="345692544" sldId="546"/>
            <ac:spMk id="6" creationId="{77884DEE-C8C1-7A4B-ABFF-C1C8986B702D}"/>
          </ac:spMkLst>
        </pc:spChg>
      </pc:sldChg>
      <pc:sldChg chg="addSp delSp modSp add mod">
        <pc:chgData name="Amanda Myers" userId="e69da4ae-62cc-435d-8b3c-369d5b5785dd" providerId="ADAL" clId="{0C0CC09C-BE66-4317-96E1-9A3951D4059C}" dt="2024-01-09T20:21:57.221" v="3385" actId="1076"/>
        <pc:sldMkLst>
          <pc:docMk/>
          <pc:sldMk cId="549577298" sldId="547"/>
        </pc:sldMkLst>
        <pc:spChg chg="add mod">
          <ac:chgData name="Amanda Myers" userId="e69da4ae-62cc-435d-8b3c-369d5b5785dd" providerId="ADAL" clId="{0C0CC09C-BE66-4317-96E1-9A3951D4059C}" dt="2024-01-09T20:21:57.221" v="3385" actId="1076"/>
          <ac:spMkLst>
            <pc:docMk/>
            <pc:sldMk cId="549577298" sldId="547"/>
            <ac:spMk id="2" creationId="{D31D7F3E-3254-461F-438E-8ABDECB637B3}"/>
          </ac:spMkLst>
        </pc:spChg>
        <pc:spChg chg="add del mod">
          <ac:chgData name="Amanda Myers" userId="e69da4ae-62cc-435d-8b3c-369d5b5785dd" providerId="ADAL" clId="{0C0CC09C-BE66-4317-96E1-9A3951D4059C}" dt="2024-01-09T20:21:39.756" v="3377" actId="478"/>
          <ac:spMkLst>
            <pc:docMk/>
            <pc:sldMk cId="549577298" sldId="547"/>
            <ac:spMk id="3" creationId="{6DBC77DC-76C7-7E2E-924D-9D3CFFF70FEE}"/>
          </ac:spMkLst>
        </pc:spChg>
        <pc:spChg chg="add del mod">
          <ac:chgData name="Amanda Myers" userId="e69da4ae-62cc-435d-8b3c-369d5b5785dd" providerId="ADAL" clId="{0C0CC09C-BE66-4317-96E1-9A3951D4059C}" dt="2024-01-09T20:21:36.709" v="3375" actId="478"/>
          <ac:spMkLst>
            <pc:docMk/>
            <pc:sldMk cId="549577298" sldId="547"/>
            <ac:spMk id="5" creationId="{0E7C7AF2-07BB-3661-3CE9-8ECC460C1102}"/>
          </ac:spMkLst>
        </pc:spChg>
        <pc:spChg chg="mod">
          <ac:chgData name="Amanda Myers" userId="e69da4ae-62cc-435d-8b3c-369d5b5785dd" providerId="ADAL" clId="{0C0CC09C-BE66-4317-96E1-9A3951D4059C}" dt="2024-01-09T20:19:54.913" v="3232" actId="20577"/>
          <ac:spMkLst>
            <pc:docMk/>
            <pc:sldMk cId="549577298" sldId="547"/>
            <ac:spMk id="6" creationId="{77884DEE-C8C1-7A4B-ABFF-C1C8986B702D}"/>
          </ac:spMkLst>
        </pc:spChg>
      </pc:sldChg>
      <pc:sldChg chg="delSp modSp add mod">
        <pc:chgData name="Amanda Myers" userId="e69da4ae-62cc-435d-8b3c-369d5b5785dd" providerId="ADAL" clId="{0C0CC09C-BE66-4317-96E1-9A3951D4059C}" dt="2024-01-09T20:22:02.067" v="3387" actId="20577"/>
        <pc:sldMkLst>
          <pc:docMk/>
          <pc:sldMk cId="2489694977" sldId="548"/>
        </pc:sldMkLst>
        <pc:spChg chg="mod">
          <ac:chgData name="Amanda Myers" userId="e69da4ae-62cc-435d-8b3c-369d5b5785dd" providerId="ADAL" clId="{0C0CC09C-BE66-4317-96E1-9A3951D4059C}" dt="2024-01-09T20:22:02.067" v="3387" actId="20577"/>
          <ac:spMkLst>
            <pc:docMk/>
            <pc:sldMk cId="2489694977" sldId="548"/>
            <ac:spMk id="2" creationId="{D31D7F3E-3254-461F-438E-8ABDECB637B3}"/>
          </ac:spMkLst>
        </pc:spChg>
        <pc:spChg chg="del mod">
          <ac:chgData name="Amanda Myers" userId="e69da4ae-62cc-435d-8b3c-369d5b5785dd" providerId="ADAL" clId="{0C0CC09C-BE66-4317-96E1-9A3951D4059C}" dt="2024-01-09T20:21:06.484" v="3366" actId="478"/>
          <ac:spMkLst>
            <pc:docMk/>
            <pc:sldMk cId="2489694977" sldId="548"/>
            <ac:spMk id="3" creationId="{6DBC77DC-76C7-7E2E-924D-9D3CFFF70FEE}"/>
          </ac:spMkLst>
        </pc:spChg>
        <pc:spChg chg="del">
          <ac:chgData name="Amanda Myers" userId="e69da4ae-62cc-435d-8b3c-369d5b5785dd" providerId="ADAL" clId="{0C0CC09C-BE66-4317-96E1-9A3951D4059C}" dt="2024-01-09T20:21:25.037" v="3372" actId="478"/>
          <ac:spMkLst>
            <pc:docMk/>
            <pc:sldMk cId="2489694977" sldId="548"/>
            <ac:spMk id="5" creationId="{0E7C7AF2-07BB-3661-3CE9-8ECC460C1102}"/>
          </ac:spMkLst>
        </pc:spChg>
        <pc:spChg chg="mod">
          <ac:chgData name="Amanda Myers" userId="e69da4ae-62cc-435d-8b3c-369d5b5785dd" providerId="ADAL" clId="{0C0CC09C-BE66-4317-96E1-9A3951D4059C}" dt="2024-01-09T20:20:55.575" v="3303" actId="20577"/>
          <ac:spMkLst>
            <pc:docMk/>
            <pc:sldMk cId="2489694977" sldId="548"/>
            <ac:spMk id="6" creationId="{77884DEE-C8C1-7A4B-ABFF-C1C8986B702D}"/>
          </ac:spMkLst>
        </pc:spChg>
      </pc:sldChg>
      <pc:sldChg chg="add">
        <pc:chgData name="Amanda Myers" userId="e69da4ae-62cc-435d-8b3c-369d5b5785dd" providerId="ADAL" clId="{0C0CC09C-BE66-4317-96E1-9A3951D4059C}" dt="2024-01-09T20:25:50.894" v="3863"/>
        <pc:sldMkLst>
          <pc:docMk/>
          <pc:sldMk cId="611038022" sldId="549"/>
        </pc:sldMkLst>
      </pc:sldChg>
      <pc:sldChg chg="add del">
        <pc:chgData name="Amanda Myers" userId="e69da4ae-62cc-435d-8b3c-369d5b5785dd" providerId="ADAL" clId="{0C0CC09C-BE66-4317-96E1-9A3951D4059C}" dt="2024-01-09T20:23:00.546" v="3418" actId="47"/>
        <pc:sldMkLst>
          <pc:docMk/>
          <pc:sldMk cId="1705269070" sldId="549"/>
        </pc:sldMkLst>
      </pc:sldChg>
      <pc:sldChg chg="modSp add mod">
        <pc:chgData name="Amanda Myers" userId="e69da4ae-62cc-435d-8b3c-369d5b5785dd" providerId="ADAL" clId="{0C0CC09C-BE66-4317-96E1-9A3951D4059C}" dt="2024-01-09T20:51:19.532" v="5626" actId="1076"/>
        <pc:sldMkLst>
          <pc:docMk/>
          <pc:sldMk cId="2770911830" sldId="550"/>
        </pc:sldMkLst>
        <pc:spChg chg="mod">
          <ac:chgData name="Amanda Myers" userId="e69da4ae-62cc-435d-8b3c-369d5b5785dd" providerId="ADAL" clId="{0C0CC09C-BE66-4317-96E1-9A3951D4059C}" dt="2024-01-09T20:51:19.532" v="5626" actId="1076"/>
          <ac:spMkLst>
            <pc:docMk/>
            <pc:sldMk cId="2770911830" sldId="550"/>
            <ac:spMk id="2" creationId="{3A755B95-2D34-CE3A-FF49-7C72F5BC79D6}"/>
          </ac:spMkLst>
        </pc:spChg>
        <pc:spChg chg="mod">
          <ac:chgData name="Amanda Myers" userId="e69da4ae-62cc-435d-8b3c-369d5b5785dd" providerId="ADAL" clId="{0C0CC09C-BE66-4317-96E1-9A3951D4059C}" dt="2024-01-09T20:26:55.554" v="3918" actId="20577"/>
          <ac:spMkLst>
            <pc:docMk/>
            <pc:sldMk cId="2770911830" sldId="550"/>
            <ac:spMk id="6" creationId="{77884DEE-C8C1-7A4B-ABFF-C1C8986B702D}"/>
          </ac:spMkLst>
        </pc:spChg>
      </pc:sldChg>
      <pc:sldChg chg="modSp add mod">
        <pc:chgData name="Amanda Myers" userId="e69da4ae-62cc-435d-8b3c-369d5b5785dd" providerId="ADAL" clId="{0C0CC09C-BE66-4317-96E1-9A3951D4059C}" dt="2024-01-09T20:30:40.381" v="4569" actId="20577"/>
        <pc:sldMkLst>
          <pc:docMk/>
          <pc:sldMk cId="4263989065" sldId="551"/>
        </pc:sldMkLst>
        <pc:spChg chg="mod">
          <ac:chgData name="Amanda Myers" userId="e69da4ae-62cc-435d-8b3c-369d5b5785dd" providerId="ADAL" clId="{0C0CC09C-BE66-4317-96E1-9A3951D4059C}" dt="2024-01-09T20:30:40.381" v="4569" actId="20577"/>
          <ac:spMkLst>
            <pc:docMk/>
            <pc:sldMk cId="4263989065" sldId="551"/>
            <ac:spMk id="2" creationId="{3A755B95-2D34-CE3A-FF49-7C72F5BC79D6}"/>
          </ac:spMkLst>
        </pc:spChg>
        <pc:spChg chg="mod">
          <ac:chgData name="Amanda Myers" userId="e69da4ae-62cc-435d-8b3c-369d5b5785dd" providerId="ADAL" clId="{0C0CC09C-BE66-4317-96E1-9A3951D4059C}" dt="2024-01-09T20:29:33.213" v="4305" actId="20577"/>
          <ac:spMkLst>
            <pc:docMk/>
            <pc:sldMk cId="4263989065" sldId="551"/>
            <ac:spMk id="6" creationId="{77884DEE-C8C1-7A4B-ABFF-C1C8986B702D}"/>
          </ac:spMkLst>
        </pc:spChg>
      </pc:sldChg>
      <pc:sldChg chg="modSp add mod">
        <pc:chgData name="Amanda Myers" userId="e69da4ae-62cc-435d-8b3c-369d5b5785dd" providerId="ADAL" clId="{0C0CC09C-BE66-4317-96E1-9A3951D4059C}" dt="2024-01-09T20:35:10.209" v="5011" actId="33524"/>
        <pc:sldMkLst>
          <pc:docMk/>
          <pc:sldMk cId="1709459717" sldId="552"/>
        </pc:sldMkLst>
        <pc:spChg chg="mod">
          <ac:chgData name="Amanda Myers" userId="e69da4ae-62cc-435d-8b3c-369d5b5785dd" providerId="ADAL" clId="{0C0CC09C-BE66-4317-96E1-9A3951D4059C}" dt="2024-01-09T20:35:10.209" v="5011" actId="33524"/>
          <ac:spMkLst>
            <pc:docMk/>
            <pc:sldMk cId="1709459717" sldId="552"/>
            <ac:spMk id="2" creationId="{3A755B95-2D34-CE3A-FF49-7C72F5BC79D6}"/>
          </ac:spMkLst>
        </pc:spChg>
        <pc:spChg chg="mod">
          <ac:chgData name="Amanda Myers" userId="e69da4ae-62cc-435d-8b3c-369d5b5785dd" providerId="ADAL" clId="{0C0CC09C-BE66-4317-96E1-9A3951D4059C}" dt="2024-01-09T20:31:04.777" v="4587" actId="20577"/>
          <ac:spMkLst>
            <pc:docMk/>
            <pc:sldMk cId="1709459717" sldId="552"/>
            <ac:spMk id="6" creationId="{77884DEE-C8C1-7A4B-ABFF-C1C8986B702D}"/>
          </ac:spMkLst>
        </pc:spChg>
      </pc:sldChg>
      <pc:sldChg chg="modSp add mod">
        <pc:chgData name="Amanda Myers" userId="e69da4ae-62cc-435d-8b3c-369d5b5785dd" providerId="ADAL" clId="{0C0CC09C-BE66-4317-96E1-9A3951D4059C}" dt="2024-01-09T20:44:39.982" v="5165" actId="404"/>
        <pc:sldMkLst>
          <pc:docMk/>
          <pc:sldMk cId="1227179137" sldId="553"/>
        </pc:sldMkLst>
        <pc:spChg chg="mod">
          <ac:chgData name="Amanda Myers" userId="e69da4ae-62cc-435d-8b3c-369d5b5785dd" providerId="ADAL" clId="{0C0CC09C-BE66-4317-96E1-9A3951D4059C}" dt="2024-01-09T20:44:39.982" v="5165" actId="404"/>
          <ac:spMkLst>
            <pc:docMk/>
            <pc:sldMk cId="1227179137" sldId="553"/>
            <ac:spMk id="5" creationId="{209E5FAE-2B93-FB40-A042-24FB21FFE838}"/>
          </ac:spMkLst>
        </pc:spChg>
      </pc:sldChg>
      <pc:sldChg chg="addSp delSp modSp new del mod ord chgLayout">
        <pc:chgData name="Amanda Myers" userId="e69da4ae-62cc-435d-8b3c-369d5b5785dd" providerId="ADAL" clId="{0C0CC09C-BE66-4317-96E1-9A3951D4059C}" dt="2024-01-09T20:55:27.571" v="5634" actId="47"/>
        <pc:sldMkLst>
          <pc:docMk/>
          <pc:sldMk cId="687212980" sldId="554"/>
        </pc:sldMkLst>
        <pc:spChg chg="mod ord">
          <ac:chgData name="Amanda Myers" userId="e69da4ae-62cc-435d-8b3c-369d5b5785dd" providerId="ADAL" clId="{0C0CC09C-BE66-4317-96E1-9A3951D4059C}" dt="2024-01-09T20:55:18.958" v="5632" actId="6264"/>
          <ac:spMkLst>
            <pc:docMk/>
            <pc:sldMk cId="687212980" sldId="554"/>
            <ac:spMk id="2" creationId="{700F840A-3346-0951-28A6-BF6C97457385}"/>
          </ac:spMkLst>
        </pc:spChg>
        <pc:spChg chg="del">
          <ac:chgData name="Amanda Myers" userId="e69da4ae-62cc-435d-8b3c-369d5b5785dd" providerId="ADAL" clId="{0C0CC09C-BE66-4317-96E1-9A3951D4059C}" dt="2024-01-09T20:55:14.098" v="5630" actId="21"/>
          <ac:spMkLst>
            <pc:docMk/>
            <pc:sldMk cId="687212980" sldId="554"/>
            <ac:spMk id="3" creationId="{F0C3B37C-1FA7-C2F9-8262-05CB36C828DC}"/>
          </ac:spMkLst>
        </pc:spChg>
        <pc:spChg chg="add del mod">
          <ac:chgData name="Amanda Myers" userId="e69da4ae-62cc-435d-8b3c-369d5b5785dd" providerId="ADAL" clId="{0C0CC09C-BE66-4317-96E1-9A3951D4059C}" dt="2024-01-09T20:55:18.958" v="5632" actId="6264"/>
          <ac:spMkLst>
            <pc:docMk/>
            <pc:sldMk cId="687212980" sldId="554"/>
            <ac:spMk id="4" creationId="{737CE2B6-9F71-639A-8617-3E5269D73972}"/>
          </ac:spMkLst>
        </pc:spChg>
        <pc:spChg chg="add del mod ord">
          <ac:chgData name="Amanda Myers" userId="e69da4ae-62cc-435d-8b3c-369d5b5785dd" providerId="ADAL" clId="{0C0CC09C-BE66-4317-96E1-9A3951D4059C}" dt="2024-01-09T20:55:18.958" v="5632" actId="6264"/>
          <ac:spMkLst>
            <pc:docMk/>
            <pc:sldMk cId="687212980" sldId="554"/>
            <ac:spMk id="5" creationId="{CDA3471B-1E1D-8278-9C1C-26A7F85C49BB}"/>
          </ac:spMkLst>
        </pc:spChg>
      </pc:sldChg>
      <pc:sldChg chg="delSp modSp add mod">
        <pc:chgData name="Amanda Myers" userId="e69da4ae-62cc-435d-8b3c-369d5b5785dd" providerId="ADAL" clId="{0C0CC09C-BE66-4317-96E1-9A3951D4059C}" dt="2024-01-09T20:57:49.273" v="6094" actId="1076"/>
        <pc:sldMkLst>
          <pc:docMk/>
          <pc:sldMk cId="634821610" sldId="555"/>
        </pc:sldMkLst>
        <pc:spChg chg="mod">
          <ac:chgData name="Amanda Myers" userId="e69da4ae-62cc-435d-8b3c-369d5b5785dd" providerId="ADAL" clId="{0C0CC09C-BE66-4317-96E1-9A3951D4059C}" dt="2024-01-09T20:57:49.273" v="6094" actId="1076"/>
          <ac:spMkLst>
            <pc:docMk/>
            <pc:sldMk cId="634821610" sldId="555"/>
            <ac:spMk id="8" creationId="{C9C585F0-C8B0-3A4D-9221-62C76A0FFB12}"/>
          </ac:spMkLst>
        </pc:spChg>
        <pc:spChg chg="del mod">
          <ac:chgData name="Amanda Myers" userId="e69da4ae-62cc-435d-8b3c-369d5b5785dd" providerId="ADAL" clId="{0C0CC09C-BE66-4317-96E1-9A3951D4059C}" dt="2024-01-09T20:55:35.214" v="5636" actId="21"/>
          <ac:spMkLst>
            <pc:docMk/>
            <pc:sldMk cId="634821610" sldId="555"/>
            <ac:spMk id="13" creationId="{B1C0D942-103D-7D41-A07D-160A7E3DD156}"/>
          </ac:spMkLst>
        </pc:spChg>
      </pc:sldChg>
      <pc:sldChg chg="add ord">
        <pc:chgData name="Amanda Myers" userId="e69da4ae-62cc-435d-8b3c-369d5b5785dd" providerId="ADAL" clId="{0C0CC09C-BE66-4317-96E1-9A3951D4059C}" dt="2024-01-09T20:56:06.738" v="5678"/>
        <pc:sldMkLst>
          <pc:docMk/>
          <pc:sldMk cId="3169839201" sldId="556"/>
        </pc:sldMkLst>
      </pc:sldChg>
      <pc:sldChg chg="add del">
        <pc:chgData name="Amanda Myers" userId="e69da4ae-62cc-435d-8b3c-369d5b5785dd" providerId="ADAL" clId="{0C0CC09C-BE66-4317-96E1-9A3951D4059C}" dt="2024-01-09T20:59:33.140" v="6097" actId="47"/>
        <pc:sldMkLst>
          <pc:docMk/>
          <pc:sldMk cId="1368672275" sldId="557"/>
        </pc:sldMkLst>
      </pc:sldChg>
      <pc:sldChg chg="modSp add mod">
        <pc:chgData name="Amanda Myers" userId="e69da4ae-62cc-435d-8b3c-369d5b5785dd" providerId="ADAL" clId="{0C0CC09C-BE66-4317-96E1-9A3951D4059C}" dt="2024-01-09T21:01:00.960" v="6486" actId="1076"/>
        <pc:sldMkLst>
          <pc:docMk/>
          <pc:sldMk cId="3428985097" sldId="558"/>
        </pc:sldMkLst>
        <pc:spChg chg="mod">
          <ac:chgData name="Amanda Myers" userId="e69da4ae-62cc-435d-8b3c-369d5b5785dd" providerId="ADAL" clId="{0C0CC09C-BE66-4317-96E1-9A3951D4059C}" dt="2024-01-09T21:01:00.960" v="6486" actId="1076"/>
          <ac:spMkLst>
            <pc:docMk/>
            <pc:sldMk cId="3428985097" sldId="558"/>
            <ac:spMk id="8" creationId="{C9C585F0-C8B0-3A4D-9221-62C76A0FFB12}"/>
          </ac:spMkLst>
        </pc:spChg>
      </pc:sldChg>
      <pc:sldChg chg="delSp modSp new mod ord">
        <pc:chgData name="Amanda Myers" userId="e69da4ae-62cc-435d-8b3c-369d5b5785dd" providerId="ADAL" clId="{0C0CC09C-BE66-4317-96E1-9A3951D4059C}" dt="2024-01-09T21:05:06.834" v="6932" actId="1076"/>
        <pc:sldMkLst>
          <pc:docMk/>
          <pc:sldMk cId="3733609929" sldId="559"/>
        </pc:sldMkLst>
        <pc:spChg chg="del">
          <ac:chgData name="Amanda Myers" userId="e69da4ae-62cc-435d-8b3c-369d5b5785dd" providerId="ADAL" clId="{0C0CC09C-BE66-4317-96E1-9A3951D4059C}" dt="2024-01-09T21:03:46.515" v="6634" actId="478"/>
          <ac:spMkLst>
            <pc:docMk/>
            <pc:sldMk cId="3733609929" sldId="559"/>
            <ac:spMk id="2" creationId="{D693238C-A948-8C3C-9DCE-CC2C827FA96C}"/>
          </ac:spMkLst>
        </pc:spChg>
        <pc:spChg chg="mod">
          <ac:chgData name="Amanda Myers" userId="e69da4ae-62cc-435d-8b3c-369d5b5785dd" providerId="ADAL" clId="{0C0CC09C-BE66-4317-96E1-9A3951D4059C}" dt="2024-01-09T21:04:58.661" v="6931" actId="20577"/>
          <ac:spMkLst>
            <pc:docMk/>
            <pc:sldMk cId="3733609929" sldId="559"/>
            <ac:spMk id="3" creationId="{0A8CEB81-D125-29AD-703A-0E194FAD97F0}"/>
          </ac:spMkLst>
        </pc:spChg>
        <pc:spChg chg="mod">
          <ac:chgData name="Amanda Myers" userId="e69da4ae-62cc-435d-8b3c-369d5b5785dd" providerId="ADAL" clId="{0C0CC09C-BE66-4317-96E1-9A3951D4059C}" dt="2024-01-09T21:05:06.834" v="6932" actId="1076"/>
          <ac:spMkLst>
            <pc:docMk/>
            <pc:sldMk cId="3733609929" sldId="559"/>
            <ac:spMk id="4" creationId="{A5310250-9256-BC28-D643-CEA4532548AE}"/>
          </ac:spMkLst>
        </pc:spChg>
        <pc:spChg chg="mod">
          <ac:chgData name="Amanda Myers" userId="e69da4ae-62cc-435d-8b3c-369d5b5785dd" providerId="ADAL" clId="{0C0CC09C-BE66-4317-96E1-9A3951D4059C}" dt="2024-01-09T21:03:12.727" v="6550" actId="20577"/>
          <ac:spMkLst>
            <pc:docMk/>
            <pc:sldMk cId="3733609929" sldId="559"/>
            <ac:spMk id="6" creationId="{AA49A8DB-5E1B-C002-3374-7791B88C273D}"/>
          </ac:spMkLst>
        </pc:spChg>
        <pc:spChg chg="del">
          <ac:chgData name="Amanda Myers" userId="e69da4ae-62cc-435d-8b3c-369d5b5785dd" providerId="ADAL" clId="{0C0CC09C-BE66-4317-96E1-9A3951D4059C}" dt="2024-01-09T21:03:15.661" v="6551" actId="21"/>
          <ac:spMkLst>
            <pc:docMk/>
            <pc:sldMk cId="3733609929" sldId="559"/>
            <ac:spMk id="7" creationId="{7A744095-1C31-157A-07B8-0D3793D0B187}"/>
          </ac:spMkLst>
        </pc:spChg>
      </pc:sldChg>
      <pc:sldChg chg="add">
        <pc:chgData name="Amanda Myers" userId="e69da4ae-62cc-435d-8b3c-369d5b5785dd" providerId="ADAL" clId="{0C0CC09C-BE66-4317-96E1-9A3951D4059C}" dt="2024-01-09T21:05:24.805" v="6934"/>
        <pc:sldMkLst>
          <pc:docMk/>
          <pc:sldMk cId="1066818279" sldId="560"/>
        </pc:sldMkLst>
      </pc:sldChg>
    </pc:docChg>
  </pc:docChgLst>
  <pc:docChgLst>
    <pc:chgData name="dakms@optonline.net" userId="S::urn:spo:guest#dakms@optonline.net::" providerId="AD" clId="Web-{CB75FB33-C7D5-2392-38C5-E512323E244A}"/>
    <pc:docChg chg="modSld">
      <pc:chgData name="dakms@optonline.net" userId="S::urn:spo:guest#dakms@optonline.net::" providerId="AD" clId="Web-{CB75FB33-C7D5-2392-38C5-E512323E244A}" dt="2024-01-16T17:05:26.430" v="20" actId="20577"/>
      <pc:docMkLst>
        <pc:docMk/>
      </pc:docMkLst>
      <pc:sldChg chg="modSp">
        <pc:chgData name="dakms@optonline.net" userId="S::urn:spo:guest#dakms@optonline.net::" providerId="AD" clId="Web-{CB75FB33-C7D5-2392-38C5-E512323E244A}" dt="2024-01-16T17:05:26.430" v="20" actId="20577"/>
        <pc:sldMkLst>
          <pc:docMk/>
          <pc:sldMk cId="1066818279" sldId="560"/>
        </pc:sldMkLst>
        <pc:spChg chg="mod">
          <ac:chgData name="dakms@optonline.net" userId="S::urn:spo:guest#dakms@optonline.net::" providerId="AD" clId="Web-{CB75FB33-C7D5-2392-38C5-E512323E244A}" dt="2024-01-16T17:05:26.430" v="20" actId="20577"/>
          <ac:spMkLst>
            <pc:docMk/>
            <pc:sldMk cId="1066818279" sldId="560"/>
            <ac:spMk id="5" creationId="{039A5C21-1C7E-4442-9956-30385D8074C8}"/>
          </ac:spMkLst>
        </pc:spChg>
      </pc:sldChg>
    </pc:docChg>
  </pc:docChgLst>
  <pc:docChgLst>
    <pc:chgData name="dakms@optonline.net" userId="S::urn:spo:guest#dakms@optonline.net::" providerId="AD" clId="Web-{6B955232-F370-E044-8223-357049A45714}"/>
    <pc:docChg chg="modSld">
      <pc:chgData name="dakms@optonline.net" userId="S::urn:spo:guest#dakms@optonline.net::" providerId="AD" clId="Web-{6B955232-F370-E044-8223-357049A45714}" dt="2024-01-11T21:48:06.149" v="87" actId="20577"/>
      <pc:docMkLst>
        <pc:docMk/>
      </pc:docMkLst>
      <pc:sldChg chg="modSp">
        <pc:chgData name="dakms@optonline.net" userId="S::urn:spo:guest#dakms@optonline.net::" providerId="AD" clId="Web-{6B955232-F370-E044-8223-357049A45714}" dt="2024-01-11T21:35:36.272" v="3" actId="20577"/>
        <pc:sldMkLst>
          <pc:docMk/>
          <pc:sldMk cId="375104294" sldId="430"/>
        </pc:sldMkLst>
        <pc:spChg chg="mod">
          <ac:chgData name="dakms@optonline.net" userId="S::urn:spo:guest#dakms@optonline.net::" providerId="AD" clId="Web-{6B955232-F370-E044-8223-357049A45714}" dt="2024-01-11T21:35:36.272" v="3" actId="20577"/>
          <ac:spMkLst>
            <pc:docMk/>
            <pc:sldMk cId="375104294" sldId="430"/>
            <ac:spMk id="7" creationId="{D847D111-63B2-0749-89D9-B6B925038C1E}"/>
          </ac:spMkLst>
        </pc:spChg>
      </pc:sldChg>
      <pc:sldChg chg="modSp">
        <pc:chgData name="dakms@optonline.net" userId="S::urn:spo:guest#dakms@optonline.net::" providerId="AD" clId="Web-{6B955232-F370-E044-8223-357049A45714}" dt="2024-01-11T21:41:18.935" v="30" actId="20577"/>
        <pc:sldMkLst>
          <pc:docMk/>
          <pc:sldMk cId="3407359682" sldId="514"/>
        </pc:sldMkLst>
        <pc:spChg chg="mod">
          <ac:chgData name="dakms@optonline.net" userId="S::urn:spo:guest#dakms@optonline.net::" providerId="AD" clId="Web-{6B955232-F370-E044-8223-357049A45714}" dt="2024-01-11T21:41:18.935" v="30" actId="20577"/>
          <ac:spMkLst>
            <pc:docMk/>
            <pc:sldMk cId="3407359682" sldId="514"/>
            <ac:spMk id="13" creationId="{B1C0D942-103D-7D41-A07D-160A7E3DD156}"/>
          </ac:spMkLst>
        </pc:spChg>
      </pc:sldChg>
      <pc:sldChg chg="addSp modSp">
        <pc:chgData name="dakms@optonline.net" userId="S::urn:spo:guest#dakms@optonline.net::" providerId="AD" clId="Web-{6B955232-F370-E044-8223-357049A45714}" dt="2024-01-11T21:48:06.149" v="87" actId="20577"/>
        <pc:sldMkLst>
          <pc:docMk/>
          <pc:sldMk cId="345692544" sldId="546"/>
        </pc:sldMkLst>
        <pc:spChg chg="add mod">
          <ac:chgData name="dakms@optonline.net" userId="S::urn:spo:guest#dakms@optonline.net::" providerId="AD" clId="Web-{6B955232-F370-E044-8223-357049A45714}" dt="2024-01-11T21:48:06.149" v="87" actId="20577"/>
          <ac:spMkLst>
            <pc:docMk/>
            <pc:sldMk cId="345692544" sldId="546"/>
            <ac:spMk id="3" creationId="{027D2DDA-C75A-1D1F-4D64-9A02A5E5885C}"/>
          </ac:spMkLst>
        </pc:spChg>
      </pc:sldChg>
      <pc:sldChg chg="addSp delSp modSp">
        <pc:chgData name="dakms@optonline.net" userId="S::urn:spo:guest#dakms@optonline.net::" providerId="AD" clId="Web-{6B955232-F370-E044-8223-357049A45714}" dt="2024-01-11T21:46:43.956" v="60" actId="20577"/>
        <pc:sldMkLst>
          <pc:docMk/>
          <pc:sldMk cId="3733609929" sldId="559"/>
        </pc:sldMkLst>
        <pc:spChg chg="add del">
          <ac:chgData name="dakms@optonline.net" userId="S::urn:spo:guest#dakms@optonline.net::" providerId="AD" clId="Web-{6B955232-F370-E044-8223-357049A45714}" dt="2024-01-11T21:41:47.328" v="32"/>
          <ac:spMkLst>
            <pc:docMk/>
            <pc:sldMk cId="3733609929" sldId="559"/>
            <ac:spMk id="2" creationId="{3D39A8E0-368F-313F-D631-2106F22F82A5}"/>
          </ac:spMkLst>
        </pc:spChg>
        <pc:spChg chg="mod">
          <ac:chgData name="dakms@optonline.net" userId="S::urn:spo:guest#dakms@optonline.net::" providerId="AD" clId="Web-{6B955232-F370-E044-8223-357049A45714}" dt="2024-01-11T21:42:01.422" v="33" actId="14100"/>
          <ac:spMkLst>
            <pc:docMk/>
            <pc:sldMk cId="3733609929" sldId="559"/>
            <ac:spMk id="3" creationId="{0A8CEB81-D125-29AD-703A-0E194FAD97F0}"/>
          </ac:spMkLst>
        </pc:spChg>
        <pc:spChg chg="add mod">
          <ac:chgData name="dakms@optonline.net" userId="S::urn:spo:guest#dakms@optonline.net::" providerId="AD" clId="Web-{6B955232-F370-E044-8223-357049A45714}" dt="2024-01-11T21:46:43.956" v="60" actId="20577"/>
          <ac:spMkLst>
            <pc:docMk/>
            <pc:sldMk cId="3733609929" sldId="559"/>
            <ac:spMk id="7" creationId="{6CA3A3AB-C6D0-12DC-4612-14AC3B1A707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07ED-089B-7F44-A8E9-B44B8E6973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Palatino Linotype" panose="02040502050505030304" pitchFamily="18" charset="0"/>
            </a:endParaRPr>
          </a:p>
        </p:txBody>
      </p:sp>
      <p:sp>
        <p:nvSpPr>
          <p:cNvPr id="3" name="Date Placeholder 2">
            <a:extLst>
              <a:ext uri="{FF2B5EF4-FFF2-40B4-BE49-F238E27FC236}">
                <a16:creationId xmlns:a16="http://schemas.microsoft.com/office/drawing/2014/main" id="{3581512B-29E1-814D-8C43-E8647C77D9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40DE2-BCEC-D14A-906A-CB1D1EF76C39}" type="datetimeFigureOut">
              <a:rPr lang="en-US" smtClean="0">
                <a:latin typeface="Palatino Linotype" panose="02040502050505030304" pitchFamily="18" charset="0"/>
              </a:rPr>
              <a:t>1/16/2024</a:t>
            </a:fld>
            <a:endParaRPr lang="en-US" dirty="0">
              <a:latin typeface="Palatino Linotype" panose="02040502050505030304" pitchFamily="18" charset="0"/>
            </a:endParaRPr>
          </a:p>
        </p:txBody>
      </p:sp>
      <p:sp>
        <p:nvSpPr>
          <p:cNvPr id="4" name="Footer Placeholder 3">
            <a:extLst>
              <a:ext uri="{FF2B5EF4-FFF2-40B4-BE49-F238E27FC236}">
                <a16:creationId xmlns:a16="http://schemas.microsoft.com/office/drawing/2014/main" id="{6020727A-466B-354A-8686-776E14F1EC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2C595984-DB0A-EC4C-AA66-79C11009BA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7C7941-D80A-EB4A-B0AC-3EC2B3D8EA5C}" type="slidenum">
              <a:rPr lang="en-US" smtClean="0">
                <a:latin typeface="Palatino Linotype" panose="02040502050505030304" pitchFamily="18" charset="0"/>
              </a:rPr>
              <a:t>‹#›</a:t>
            </a:fld>
            <a:endParaRPr lang="en-US" dirty="0">
              <a:latin typeface="Palatino Linotype" panose="02040502050505030304" pitchFamily="18" charset="0"/>
            </a:endParaRPr>
          </a:p>
        </p:txBody>
      </p:sp>
    </p:spTree>
    <p:extLst>
      <p:ext uri="{BB962C8B-B14F-4D97-AF65-F5344CB8AC3E}">
        <p14:creationId xmlns:p14="http://schemas.microsoft.com/office/powerpoint/2010/main" val="3154826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alatino Linotype" panose="0204050205050503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alatino Linotype" panose="02040502050505030304" pitchFamily="18" charset="0"/>
              </a:defRPr>
            </a:lvl1pPr>
          </a:lstStyle>
          <a:p>
            <a:fld id="{CA009C90-6661-0845-BD47-999BEACEFB17}" type="datetimeFigureOut">
              <a:rPr lang="en-US" smtClean="0"/>
              <a:pPr/>
              <a:t>1/16/2024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alatino Linotype" panose="0204050205050503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alatino Linotype" panose="02040502050505030304" pitchFamily="18" charset="0"/>
              </a:defRPr>
            </a:lvl1pPr>
          </a:lstStyle>
          <a:p>
            <a:fld id="{418D6D84-A646-E642-963F-FEAA763E137C}" type="slidenum">
              <a:rPr lang="en-US" smtClean="0"/>
              <a:pPr/>
              <a:t>‹#›</a:t>
            </a:fld>
            <a:endParaRPr lang="en-US" dirty="0"/>
          </a:p>
        </p:txBody>
      </p:sp>
    </p:spTree>
    <p:extLst>
      <p:ext uri="{BB962C8B-B14F-4D97-AF65-F5344CB8AC3E}">
        <p14:creationId xmlns:p14="http://schemas.microsoft.com/office/powerpoint/2010/main" val="1062815815"/>
      </p:ext>
    </p:extLst>
  </p:cSld>
  <p:clrMap bg1="lt1" tx1="dk1" bg2="lt2" tx2="dk2" accent1="accent1" accent2="accent2" accent3="accent3" accent4="accent4" accent5="accent5" accent6="accent6" hlink="hlink" folHlink="folHlink"/>
  <p:notesStyle>
    <a:lvl1pPr marL="0" algn="l" defTabSz="685783" rtl="0" eaLnBrk="1" latinLnBrk="0" hangingPunct="1">
      <a:defRPr sz="900" b="0" i="0" kern="1200">
        <a:solidFill>
          <a:schemeClr val="tx1"/>
        </a:solidFill>
        <a:latin typeface="Palatino Linotype" panose="02040502050505030304" pitchFamily="18" charset="0"/>
        <a:ea typeface="+mn-ea"/>
        <a:cs typeface="+mn-cs"/>
      </a:defRPr>
    </a:lvl1pPr>
    <a:lvl2pPr marL="342892" algn="l" defTabSz="685783" rtl="0" eaLnBrk="1" latinLnBrk="0" hangingPunct="1">
      <a:defRPr sz="900" b="0" i="0" kern="1200">
        <a:solidFill>
          <a:schemeClr val="tx1"/>
        </a:solidFill>
        <a:latin typeface="Palatino Linotype" panose="02040502050505030304" pitchFamily="18" charset="0"/>
        <a:ea typeface="+mn-ea"/>
        <a:cs typeface="+mn-cs"/>
      </a:defRPr>
    </a:lvl2pPr>
    <a:lvl3pPr marL="685783" algn="l" defTabSz="685783" rtl="0" eaLnBrk="1" latinLnBrk="0" hangingPunct="1">
      <a:defRPr sz="900" b="0" i="0" kern="1200">
        <a:solidFill>
          <a:schemeClr val="tx1"/>
        </a:solidFill>
        <a:latin typeface="Palatino Linotype" panose="02040502050505030304" pitchFamily="18" charset="0"/>
        <a:ea typeface="+mn-ea"/>
        <a:cs typeface="+mn-cs"/>
      </a:defRPr>
    </a:lvl3pPr>
    <a:lvl4pPr marL="1028675" algn="l" defTabSz="685783" rtl="0" eaLnBrk="1" latinLnBrk="0" hangingPunct="1">
      <a:defRPr sz="900" b="0" i="0" kern="1200">
        <a:solidFill>
          <a:schemeClr val="tx1"/>
        </a:solidFill>
        <a:latin typeface="Palatino Linotype" panose="02040502050505030304" pitchFamily="18" charset="0"/>
        <a:ea typeface="+mn-ea"/>
        <a:cs typeface="+mn-cs"/>
      </a:defRPr>
    </a:lvl4pPr>
    <a:lvl5pPr marL="1371566" algn="l" defTabSz="685783" rtl="0" eaLnBrk="1" latinLnBrk="0" hangingPunct="1">
      <a:defRPr sz="900" b="0" i="0" kern="1200">
        <a:solidFill>
          <a:schemeClr val="tx1"/>
        </a:solidFill>
        <a:latin typeface="Palatino Linotype" panose="02040502050505030304" pitchFamily="18" charset="0"/>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27</a:t>
            </a:fld>
            <a:endParaRPr lang="en-US" dirty="0"/>
          </a:p>
        </p:txBody>
      </p:sp>
    </p:spTree>
    <p:extLst>
      <p:ext uri="{BB962C8B-B14F-4D97-AF65-F5344CB8AC3E}">
        <p14:creationId xmlns:p14="http://schemas.microsoft.com/office/powerpoint/2010/main" val="4196155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Master" Target="../slideMasters/slideMaster4.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Master" Target="../slideMasters/slideMaster5.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Master" Target="../slideMasters/slideMaster3.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7" name="Graphic 16">
            <a:extLst>
              <a:ext uri="{FF2B5EF4-FFF2-40B4-BE49-F238E27FC236}">
                <a16:creationId xmlns:a16="http://schemas.microsoft.com/office/drawing/2014/main" id="{7BEF2DCE-B291-7441-9CC7-A4B35062A9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40657" y="464503"/>
            <a:ext cx="4259255" cy="4259255"/>
          </a:xfrm>
          <a:prstGeom prst="rect">
            <a:avLst/>
          </a:prstGeom>
        </p:spPr>
      </p:pic>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4087" y="419102"/>
            <a:ext cx="4305300" cy="4305300"/>
          </a:xfrm>
          <a:prstGeom prst="rect">
            <a:avLst/>
          </a:prstGeom>
        </p:spPr>
      </p:pic>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4740658"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4740658"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32039945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 Faded Mosaic">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8C04CED-61D5-0F48-9D46-1A815CFC0B12}"/>
              </a:ext>
            </a:extLst>
          </p:cNvPr>
          <p:cNvGrpSpPr/>
          <p:nvPr userDrawn="1"/>
        </p:nvGrpSpPr>
        <p:grpSpPr>
          <a:xfrm>
            <a:off x="0" y="-1"/>
            <a:ext cx="9290198" cy="5169387"/>
            <a:chOff x="0" y="-1"/>
            <a:chExt cx="9290198" cy="5169387"/>
          </a:xfrm>
        </p:grpSpPr>
        <p:grpSp>
          <p:nvGrpSpPr>
            <p:cNvPr id="53" name="Group 52">
              <a:extLst>
                <a:ext uri="{FF2B5EF4-FFF2-40B4-BE49-F238E27FC236}">
                  <a16:creationId xmlns:a16="http://schemas.microsoft.com/office/drawing/2014/main" id="{85D76A34-BECD-DA42-9BAB-803978475D8E}"/>
                </a:ext>
              </a:extLst>
            </p:cNvPr>
            <p:cNvGrpSpPr/>
            <p:nvPr userDrawn="1"/>
          </p:nvGrpSpPr>
          <p:grpSpPr>
            <a:xfrm>
              <a:off x="0" y="0"/>
              <a:ext cx="9144000" cy="5169386"/>
              <a:chOff x="0" y="0"/>
              <a:chExt cx="9144000" cy="5169386"/>
            </a:xfrm>
            <a:solidFill>
              <a:schemeClr val="bg2">
                <a:lumMod val="20000"/>
                <a:lumOff val="80000"/>
                <a:alpha val="30223"/>
              </a:schemeClr>
            </a:solidFill>
          </p:grpSpPr>
          <p:sp>
            <p:nvSpPr>
              <p:cNvPr id="49" name="Rectangle 48">
                <a:extLst>
                  <a:ext uri="{FF2B5EF4-FFF2-40B4-BE49-F238E27FC236}">
                    <a16:creationId xmlns:a16="http://schemas.microsoft.com/office/drawing/2014/main" id="{5D353E63-C46D-8C4A-8B81-BDA61A7A5789}"/>
                  </a:ext>
                </a:extLst>
              </p:cNvPr>
              <p:cNvSpPr/>
              <p:nvPr userDrawn="1"/>
            </p:nvSpPr>
            <p:spPr>
              <a:xfrm>
                <a:off x="7315200" y="295835"/>
                <a:ext cx="1828800" cy="2051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8" name="Rectangle 47">
                <a:extLst>
                  <a:ext uri="{FF2B5EF4-FFF2-40B4-BE49-F238E27FC236}">
                    <a16:creationId xmlns:a16="http://schemas.microsoft.com/office/drawing/2014/main" id="{AB51CCFE-F3CB-8445-BED8-CD4E29E8F773}"/>
                  </a:ext>
                </a:extLst>
              </p:cNvPr>
              <p:cNvSpPr/>
              <p:nvPr userDrawn="1"/>
            </p:nvSpPr>
            <p:spPr>
              <a:xfrm>
                <a:off x="5486400" y="2850777"/>
                <a:ext cx="1828800" cy="229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7" name="Rectangle 46">
                <a:extLst>
                  <a:ext uri="{FF2B5EF4-FFF2-40B4-BE49-F238E27FC236}">
                    <a16:creationId xmlns:a16="http://schemas.microsoft.com/office/drawing/2014/main" id="{1052741C-58F9-D248-B09C-AA80EA876080}"/>
                  </a:ext>
                </a:extLst>
              </p:cNvPr>
              <p:cNvSpPr/>
              <p:nvPr userDrawn="1"/>
            </p:nvSpPr>
            <p:spPr>
              <a:xfrm>
                <a:off x="5486400" y="0"/>
                <a:ext cx="1828800" cy="109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5" name="Rectangle 44">
                <a:extLst>
                  <a:ext uri="{FF2B5EF4-FFF2-40B4-BE49-F238E27FC236}">
                    <a16:creationId xmlns:a16="http://schemas.microsoft.com/office/drawing/2014/main" id="{CE431680-6095-D441-A226-AA5B988D4574}"/>
                  </a:ext>
                </a:extLst>
              </p:cNvPr>
              <p:cNvSpPr/>
              <p:nvPr userDrawn="1"/>
            </p:nvSpPr>
            <p:spPr>
              <a:xfrm>
                <a:off x="3657600" y="1021978"/>
                <a:ext cx="1828800" cy="264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2" name="Rectangle 31">
                <a:extLst>
                  <a:ext uri="{FF2B5EF4-FFF2-40B4-BE49-F238E27FC236}">
                    <a16:creationId xmlns:a16="http://schemas.microsoft.com/office/drawing/2014/main" id="{1172E28E-95EF-B14D-8379-6CEC6338DC6C}"/>
                  </a:ext>
                </a:extLst>
              </p:cNvPr>
              <p:cNvSpPr/>
              <p:nvPr userDrawn="1"/>
            </p:nvSpPr>
            <p:spPr>
              <a:xfrm>
                <a:off x="1828800" y="0"/>
                <a:ext cx="1828800" cy="1899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1" name="Rectangle 30">
                <a:extLst>
                  <a:ext uri="{FF2B5EF4-FFF2-40B4-BE49-F238E27FC236}">
                    <a16:creationId xmlns:a16="http://schemas.microsoft.com/office/drawing/2014/main" id="{9FDBA8FD-EDF7-0E4F-B5AE-02FCA9554F68}"/>
                  </a:ext>
                </a:extLst>
              </p:cNvPr>
              <p:cNvSpPr/>
              <p:nvPr userDrawn="1"/>
            </p:nvSpPr>
            <p:spPr>
              <a:xfrm>
                <a:off x="1828800" y="3677920"/>
                <a:ext cx="1828800" cy="1465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8" name="Rectangle 27">
                <a:extLst>
                  <a:ext uri="{FF2B5EF4-FFF2-40B4-BE49-F238E27FC236}">
                    <a16:creationId xmlns:a16="http://schemas.microsoft.com/office/drawing/2014/main" id="{8124155C-38AB-5A41-AB82-8432CA9B4E15}"/>
                  </a:ext>
                </a:extLst>
              </p:cNvPr>
              <p:cNvSpPr/>
              <p:nvPr userDrawn="1"/>
            </p:nvSpPr>
            <p:spPr>
              <a:xfrm>
                <a:off x="0" y="1797558"/>
                <a:ext cx="1828800" cy="3345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pic>
            <p:nvPicPr>
              <p:cNvPr id="14" name="Graphic 13">
                <a:extLst>
                  <a:ext uri="{FF2B5EF4-FFF2-40B4-BE49-F238E27FC236}">
                    <a16:creationId xmlns:a16="http://schemas.microsoft.com/office/drawing/2014/main" id="{EC5C410D-EC5D-5C4F-A860-4AD7727BA7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01520" y="2048510"/>
                <a:ext cx="1463040" cy="1463040"/>
              </a:xfrm>
              <a:prstGeom prst="rect">
                <a:avLst/>
              </a:prstGeom>
            </p:spPr>
          </p:pic>
          <p:pic>
            <p:nvPicPr>
              <p:cNvPr id="16" name="Graphic 15">
                <a:extLst>
                  <a:ext uri="{FF2B5EF4-FFF2-40B4-BE49-F238E27FC236}">
                    <a16:creationId xmlns:a16="http://schemas.microsoft.com/office/drawing/2014/main" id="{CED2AE31-8055-3645-A116-7777A7C9C73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000212" y="2999548"/>
                <a:ext cx="2468880" cy="1485541"/>
              </a:xfrm>
              <a:prstGeom prst="rect">
                <a:avLst/>
              </a:prstGeom>
            </p:spPr>
          </p:pic>
          <p:pic>
            <p:nvPicPr>
              <p:cNvPr id="21" name="Graphic 20">
                <a:extLst>
                  <a:ext uri="{FF2B5EF4-FFF2-40B4-BE49-F238E27FC236}">
                    <a16:creationId xmlns:a16="http://schemas.microsoft.com/office/drawing/2014/main" id="{1406DA31-7E9D-D945-91E0-5D36CDF110FF}"/>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12868"/>
              <a:stretch/>
            </p:blipFill>
            <p:spPr>
              <a:xfrm>
                <a:off x="3847792" y="3894605"/>
                <a:ext cx="1463040" cy="1274781"/>
              </a:xfrm>
              <a:prstGeom prst="rect">
                <a:avLst/>
              </a:prstGeom>
            </p:spPr>
          </p:pic>
          <p:pic>
            <p:nvPicPr>
              <p:cNvPr id="23" name="Graphic 22">
                <a:extLst>
                  <a:ext uri="{FF2B5EF4-FFF2-40B4-BE49-F238E27FC236}">
                    <a16:creationId xmlns:a16="http://schemas.microsoft.com/office/drawing/2014/main" id="{312AEE8A-A931-D341-B0B1-CC0E6DE8CB2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500" y="257175"/>
                <a:ext cx="1463457" cy="1371600"/>
              </a:xfrm>
              <a:prstGeom prst="rect">
                <a:avLst/>
              </a:prstGeom>
            </p:spPr>
          </p:pic>
          <p:pic>
            <p:nvPicPr>
              <p:cNvPr id="25" name="Graphic 24">
                <a:extLst>
                  <a:ext uri="{FF2B5EF4-FFF2-40B4-BE49-F238E27FC236}">
                    <a16:creationId xmlns:a16="http://schemas.microsoft.com/office/drawing/2014/main" id="{40A5C2CE-58A2-944B-AF28-82DA25D8ED1E}"/>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t="32991"/>
              <a:stretch/>
            </p:blipFill>
            <p:spPr>
              <a:xfrm>
                <a:off x="3873156" y="0"/>
                <a:ext cx="1371600" cy="781816"/>
              </a:xfrm>
              <a:prstGeom prst="rect">
                <a:avLst/>
              </a:prstGeom>
            </p:spPr>
          </p:pic>
          <p:pic>
            <p:nvPicPr>
              <p:cNvPr id="39" name="Graphic 38">
                <a:extLst>
                  <a:ext uri="{FF2B5EF4-FFF2-40B4-BE49-F238E27FC236}">
                    <a16:creationId xmlns:a16="http://schemas.microsoft.com/office/drawing/2014/main" id="{FAFFD8BF-AA07-D743-BFD3-30596632DB7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5694" y="1231527"/>
                <a:ext cx="1463457" cy="1371600"/>
              </a:xfrm>
              <a:prstGeom prst="rect">
                <a:avLst/>
              </a:prstGeom>
            </p:spPr>
          </p:pic>
        </p:grpSp>
        <p:grpSp>
          <p:nvGrpSpPr>
            <p:cNvPr id="5" name="Group 4">
              <a:extLst>
                <a:ext uri="{FF2B5EF4-FFF2-40B4-BE49-F238E27FC236}">
                  <a16:creationId xmlns:a16="http://schemas.microsoft.com/office/drawing/2014/main" id="{68CFC120-6EA1-2649-8297-9007F88A2103}"/>
                </a:ext>
              </a:extLst>
            </p:cNvPr>
            <p:cNvGrpSpPr/>
            <p:nvPr userDrawn="1"/>
          </p:nvGrpSpPr>
          <p:grpSpPr>
            <a:xfrm>
              <a:off x="2028039" y="-1"/>
              <a:ext cx="1371600" cy="1623845"/>
              <a:chOff x="2028039" y="-1"/>
              <a:chExt cx="1371600" cy="1623845"/>
            </a:xfrm>
            <a:solidFill>
              <a:schemeClr val="bg1"/>
            </a:solidFill>
          </p:grpSpPr>
          <p:pic>
            <p:nvPicPr>
              <p:cNvPr id="20" name="Graphic 19">
                <a:extLst>
                  <a:ext uri="{FF2B5EF4-FFF2-40B4-BE49-F238E27FC236}">
                    <a16:creationId xmlns:a16="http://schemas.microsoft.com/office/drawing/2014/main" id="{9892663E-6616-FA4B-AD74-C1EC2F2941C3}"/>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28039" y="252244"/>
                <a:ext cx="1371600" cy="1371600"/>
              </a:xfrm>
              <a:prstGeom prst="rect">
                <a:avLst/>
              </a:prstGeom>
            </p:spPr>
          </p:pic>
          <p:pic>
            <p:nvPicPr>
              <p:cNvPr id="34" name="Graphic 33">
                <a:extLst>
                  <a:ext uri="{FF2B5EF4-FFF2-40B4-BE49-F238E27FC236}">
                    <a16:creationId xmlns:a16="http://schemas.microsoft.com/office/drawing/2014/main" id="{FB3F5AD5-1EAA-B544-AAF4-A457EBE7F4E9}"/>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t="29166"/>
              <a:stretch/>
            </p:blipFill>
            <p:spPr>
              <a:xfrm>
                <a:off x="2028039" y="-1"/>
                <a:ext cx="1371600" cy="971551"/>
              </a:xfrm>
              <a:prstGeom prst="rect">
                <a:avLst/>
              </a:prstGeom>
            </p:spPr>
          </p:pic>
        </p:grpSp>
        <p:pic>
          <p:nvPicPr>
            <p:cNvPr id="10" name="Graphic 9">
              <a:extLst>
                <a:ext uri="{FF2B5EF4-FFF2-40B4-BE49-F238E27FC236}">
                  <a16:creationId xmlns:a16="http://schemas.microsoft.com/office/drawing/2014/main" id="{745338A2-B54B-5A42-8D66-BAA5C604FD75}"/>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b="17445"/>
            <a:stretch/>
          </p:blipFill>
          <p:spPr>
            <a:xfrm>
              <a:off x="2032000" y="3858261"/>
              <a:ext cx="1371600" cy="1285240"/>
            </a:xfrm>
            <a:prstGeom prst="rect">
              <a:avLst/>
            </a:prstGeom>
          </p:spPr>
        </p:pic>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pic>
          <p:nvPicPr>
            <p:cNvPr id="11" name="Graphic 10">
              <a:extLst>
                <a:ext uri="{FF2B5EF4-FFF2-40B4-BE49-F238E27FC236}">
                  <a16:creationId xmlns:a16="http://schemas.microsoft.com/office/drawing/2014/main" id="{96BE909F-626F-FD4B-927A-E7D4CE504C4D}"/>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t="43015"/>
            <a:stretch/>
          </p:blipFill>
          <p:spPr>
            <a:xfrm>
              <a:off x="5657850" y="-1"/>
              <a:ext cx="1463040" cy="833717"/>
            </a:xfrm>
            <a:prstGeom prst="rect">
              <a:avLst/>
            </a:prstGeom>
          </p:spPr>
        </p:pic>
        <p:pic>
          <p:nvPicPr>
            <p:cNvPr id="13" name="Graphic 12">
              <a:extLst>
                <a:ext uri="{FF2B5EF4-FFF2-40B4-BE49-F238E27FC236}">
                  <a16:creationId xmlns:a16="http://schemas.microsoft.com/office/drawing/2014/main" id="{87CE0E31-BF9C-6A4E-84FB-D36455475D09}"/>
                </a:ext>
              </a:extLst>
            </p:cNvPr>
            <p:cNvPicPr>
              <a:picLocks noChangeAspect="1"/>
            </p:cNvPicPr>
            <p:nvPr userDrawn="1"/>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t="-1" b="-1786"/>
            <a:stretch/>
          </p:blipFill>
          <p:spPr>
            <a:xfrm>
              <a:off x="5674603" y="3037915"/>
              <a:ext cx="1463040" cy="2024903"/>
            </a:xfrm>
            <a:prstGeom prst="rect">
              <a:avLst/>
            </a:prstGeom>
          </p:spPr>
        </p:pic>
        <p:pic>
          <p:nvPicPr>
            <p:cNvPr id="18" name="Graphic 17">
              <a:extLst>
                <a:ext uri="{FF2B5EF4-FFF2-40B4-BE49-F238E27FC236}">
                  <a16:creationId xmlns:a16="http://schemas.microsoft.com/office/drawing/2014/main" id="{A84D1A41-F731-0E48-B81A-C0F49A106805}"/>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5400000">
              <a:off x="3488337" y="1683466"/>
              <a:ext cx="2194560" cy="1382570"/>
            </a:xfrm>
            <a:prstGeom prst="rect">
              <a:avLst/>
            </a:prstGeom>
          </p:spPr>
        </p:pic>
        <p:pic>
          <p:nvPicPr>
            <p:cNvPr id="22" name="Graphic 21">
              <a:extLst>
                <a:ext uri="{FF2B5EF4-FFF2-40B4-BE49-F238E27FC236}">
                  <a16:creationId xmlns:a16="http://schemas.microsoft.com/office/drawing/2014/main" id="{0F8C1358-1F36-9C41-91AD-F8BF27212148}"/>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800000">
              <a:off x="7406640" y="510844"/>
              <a:ext cx="1645920" cy="1645920"/>
            </a:xfrm>
            <a:prstGeom prst="rect">
              <a:avLst/>
            </a:prstGeom>
          </p:spPr>
        </p:pic>
        <p:pic>
          <p:nvPicPr>
            <p:cNvPr id="26" name="Graphic 25">
              <a:extLst>
                <a:ext uri="{FF2B5EF4-FFF2-40B4-BE49-F238E27FC236}">
                  <a16:creationId xmlns:a16="http://schemas.microsoft.com/office/drawing/2014/main" id="{331F82FB-1304-304B-9258-1B3723E89F0F}"/>
                </a:ext>
              </a:extLst>
            </p:cNvPr>
            <p:cNvPicPr>
              <a:picLocks noChangeAspect="1"/>
            </p:cNvPicPr>
            <p:nvPr userDrawn="1"/>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t="92371"/>
            <a:stretch/>
          </p:blipFill>
          <p:spPr>
            <a:xfrm>
              <a:off x="7492701" y="0"/>
              <a:ext cx="1463040" cy="139512"/>
            </a:xfrm>
            <a:prstGeom prst="rect">
              <a:avLst/>
            </a:prstGeom>
          </p:spPr>
        </p:pic>
        <p:grpSp>
          <p:nvGrpSpPr>
            <p:cNvPr id="4" name="Group 3">
              <a:extLst>
                <a:ext uri="{FF2B5EF4-FFF2-40B4-BE49-F238E27FC236}">
                  <a16:creationId xmlns:a16="http://schemas.microsoft.com/office/drawing/2014/main" id="{96C39119-C4FC-3947-8A78-A189D52CE249}"/>
                </a:ext>
              </a:extLst>
            </p:cNvPr>
            <p:cNvGrpSpPr/>
            <p:nvPr userDrawn="1"/>
          </p:nvGrpSpPr>
          <p:grpSpPr>
            <a:xfrm>
              <a:off x="190500" y="2075841"/>
              <a:ext cx="1473709" cy="2718803"/>
              <a:chOff x="342900" y="2045970"/>
              <a:chExt cx="1103160" cy="2238704"/>
            </a:xfrm>
          </p:grpSpPr>
          <p:pic>
            <p:nvPicPr>
              <p:cNvPr id="17" name="Graphic 16">
                <a:extLst>
                  <a:ext uri="{FF2B5EF4-FFF2-40B4-BE49-F238E27FC236}">
                    <a16:creationId xmlns:a16="http://schemas.microsoft.com/office/drawing/2014/main" id="{83C807DD-FEFF-FE4D-AA1E-3E71698F6338}"/>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045970"/>
                <a:ext cx="1103159" cy="1371600"/>
              </a:xfrm>
              <a:prstGeom prst="rect">
                <a:avLst/>
              </a:prstGeom>
            </p:spPr>
          </p:pic>
          <p:pic>
            <p:nvPicPr>
              <p:cNvPr id="29" name="Graphic 28">
                <a:extLst>
                  <a:ext uri="{FF2B5EF4-FFF2-40B4-BE49-F238E27FC236}">
                    <a16:creationId xmlns:a16="http://schemas.microsoft.com/office/drawing/2014/main" id="{FBC6ED45-63F6-7548-99A9-8E6F7C2F4901}"/>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913074"/>
                <a:ext cx="1103160" cy="1371600"/>
              </a:xfrm>
              <a:prstGeom prst="rect">
                <a:avLst/>
              </a:prstGeom>
            </p:spPr>
          </p:pic>
        </p:grpSp>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351671511"/>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©2022 Girl Scouts of the USA. All Rights Reserved.  Not for public distribution.</a:t>
            </a:r>
            <a:endParaRPr lang="en-US" dirty="0"/>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3" name="Text Placeholder 46">
            <a:extLst>
              <a:ext uri="{FF2B5EF4-FFF2-40B4-BE49-F238E27FC236}">
                <a16:creationId xmlns:a16="http://schemas.microsoft.com/office/drawing/2014/main" id="{9906EAE9-64F8-C84F-AF66-880B4C23F091}"/>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174617848"/>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Back Cover - Octagon Fram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1872312082"/>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Back Cover - Octagon Fram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1079047978"/>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7" name="Graphic 16">
            <a:extLst>
              <a:ext uri="{FF2B5EF4-FFF2-40B4-BE49-F238E27FC236}">
                <a16:creationId xmlns:a16="http://schemas.microsoft.com/office/drawing/2014/main" id="{7BEF2DCE-B291-7441-9CC7-A4B35062A9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40657" y="464503"/>
            <a:ext cx="4259255" cy="4259255"/>
          </a:xfrm>
          <a:prstGeom prst="rect">
            <a:avLst/>
          </a:prstGeom>
        </p:spPr>
      </p:pic>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4087" y="419102"/>
            <a:ext cx="4305300" cy="4305300"/>
          </a:xfrm>
          <a:prstGeom prst="rect">
            <a:avLst/>
          </a:prstGeom>
        </p:spPr>
      </p:pic>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4740658"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4740658"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1770662581"/>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genda Slide-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4" name="TextBox 13">
            <a:extLst>
              <a:ext uri="{FF2B5EF4-FFF2-40B4-BE49-F238E27FC236}">
                <a16:creationId xmlns:a16="http://schemas.microsoft.com/office/drawing/2014/main" id="{745388DD-560B-8644-9873-A24375109417}"/>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Palatino Linotype" panose="02040502050505030304" pitchFamily="18" charset="0"/>
                <a:ea typeface="+mj-ea"/>
                <a:cs typeface="+mj-cs"/>
              </a:rPr>
              <a:t>Agenda</a:t>
            </a:r>
            <a:endParaRPr lang="en-US" sz="4400" b="0" i="0" dirty="0">
              <a:solidFill>
                <a:schemeClr val="bg1"/>
              </a:solidFill>
              <a:latin typeface="Palatino Linotype" panose="02040502050505030304" pitchFamily="18" charset="0"/>
            </a:endParaRPr>
          </a:p>
        </p:txBody>
      </p:sp>
      <p:sp>
        <p:nvSpPr>
          <p:cNvPr id="16" name="Footer Placeholder 4">
            <a:extLst>
              <a:ext uri="{FF2B5EF4-FFF2-40B4-BE49-F238E27FC236}">
                <a16:creationId xmlns:a16="http://schemas.microsoft.com/office/drawing/2014/main" id="{FF26386E-26E8-0B43-9814-29600F6481A7}"/>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1139310389"/>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genda Slide-2">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1574"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4" name="TextBox 13">
            <a:extLst>
              <a:ext uri="{FF2B5EF4-FFF2-40B4-BE49-F238E27FC236}">
                <a16:creationId xmlns:a16="http://schemas.microsoft.com/office/drawing/2014/main" id="{C07D8733-2ABE-004F-9A20-2DFA7B01D0FA}"/>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Palatino Linotype" panose="02040502050505030304" pitchFamily="18" charset="0"/>
                <a:ea typeface="+mj-ea"/>
                <a:cs typeface="+mj-cs"/>
              </a:rPr>
              <a:t>Agenda</a:t>
            </a:r>
            <a:endParaRPr lang="en-US" sz="4400" b="0" i="0" dirty="0">
              <a:latin typeface="Palatino Linotype" panose="02040502050505030304" pitchFamily="18" charset="0"/>
            </a:endParaRPr>
          </a:p>
        </p:txBody>
      </p:sp>
    </p:spTree>
    <p:extLst>
      <p:ext uri="{BB962C8B-B14F-4D97-AF65-F5344CB8AC3E}">
        <p14:creationId xmlns:p14="http://schemas.microsoft.com/office/powerpoint/2010/main" val="3831822772"/>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ransition w/ Imag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pic>
        <p:nvPicPr>
          <p:cNvPr id="12" name="Graphic 11">
            <a:extLst>
              <a:ext uri="{FF2B5EF4-FFF2-40B4-BE49-F238E27FC236}">
                <a16:creationId xmlns:a16="http://schemas.microsoft.com/office/drawing/2014/main" id="{F41C91A7-5D4E-1F4B-93B3-1FE9D982BE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087" y="419102"/>
            <a:ext cx="4305300" cy="4305300"/>
          </a:xfrm>
          <a:prstGeom prst="rect">
            <a:avLst/>
          </a:prstGeom>
        </p:spPr>
      </p:pic>
    </p:spTree>
    <p:extLst>
      <p:ext uri="{BB962C8B-B14F-4D97-AF65-F5344CB8AC3E}">
        <p14:creationId xmlns:p14="http://schemas.microsoft.com/office/powerpoint/2010/main" val="1605009987"/>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2220940"/>
            <a:ext cx="8801100" cy="1912698"/>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1523110"/>
            <a:ext cx="8801100" cy="694214"/>
          </a:xfrm>
        </p:spPr>
        <p:txBody>
          <a:bodyPr anchor="b">
            <a:normAutofit/>
          </a:bodyPr>
          <a:lstStyle>
            <a:lvl1pPr marL="0" indent="0">
              <a:lnSpc>
                <a:spcPct val="100000"/>
              </a:lnSpc>
              <a:buNone/>
              <a:defRPr sz="1350" b="0"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180132" y="867160"/>
            <a:ext cx="8801101" cy="484373"/>
          </a:xfrm>
        </p:spPr>
        <p:txBody>
          <a:bodyPr>
            <a:normAutofit/>
          </a:bodyPr>
          <a:lstStyle>
            <a:lvl1pPr marL="0" indent="0">
              <a:buNone/>
              <a:defRPr sz="1350" b="0" i="0">
                <a:solidFill>
                  <a:schemeClr val="tx1"/>
                </a:solidFill>
                <a:latin typeface="Palatino Linotype" panose="02040502050505030304" pitchFamily="18" charset="0"/>
              </a:defRPr>
            </a:lvl1pPr>
            <a:lvl2pPr>
              <a:defRPr sz="1350"/>
            </a:lvl2pPr>
            <a:lvl3pPr>
              <a:defRPr sz="1350"/>
            </a:lvl3pPr>
            <a:lvl4pPr>
              <a:defRPr sz="1350"/>
            </a:lvl4pPr>
            <a:lvl5pPr>
              <a:defRPr sz="135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Palatino Linotype" panose="02040502050505030304" pitchFamily="18" charset="0"/>
              </a:defRPr>
            </a:lvl1pPr>
          </a:lstStyle>
          <a:p>
            <a:r>
              <a:rPr lang="en-US" dirty="0"/>
              <a:t>©2022 Girl Scouts of the USA.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Palatino Linotype" panose="02040502050505030304"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3" name="Text Placeholder 46">
            <a:extLst>
              <a:ext uri="{FF2B5EF4-FFF2-40B4-BE49-F238E27FC236}">
                <a16:creationId xmlns:a16="http://schemas.microsoft.com/office/drawing/2014/main" id="{02F21F7C-7CB0-3942-BFBD-285052A05388}"/>
              </a:ext>
            </a:extLst>
          </p:cNvPr>
          <p:cNvSpPr>
            <a:spLocks noGrp="1"/>
          </p:cNvSpPr>
          <p:nvPr>
            <p:ph type="body" sz="quarter" idx="17"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428357923"/>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4956265"/>
            <a:ext cx="9144000" cy="191143"/>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2048826816"/>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79571547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0" y="-4612"/>
            <a:ext cx="3038453" cy="5159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538605351"/>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1107521205"/>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Blank Slide | Faded Mosaic">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1058075726"/>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Slide | Faded Mosaic">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8C04CED-61D5-0F48-9D46-1A815CFC0B12}"/>
              </a:ext>
            </a:extLst>
          </p:cNvPr>
          <p:cNvGrpSpPr/>
          <p:nvPr userDrawn="1"/>
        </p:nvGrpSpPr>
        <p:grpSpPr>
          <a:xfrm>
            <a:off x="0" y="-1"/>
            <a:ext cx="9290198" cy="5169387"/>
            <a:chOff x="0" y="-1"/>
            <a:chExt cx="9290198" cy="5169387"/>
          </a:xfrm>
        </p:grpSpPr>
        <p:grpSp>
          <p:nvGrpSpPr>
            <p:cNvPr id="53" name="Group 52">
              <a:extLst>
                <a:ext uri="{FF2B5EF4-FFF2-40B4-BE49-F238E27FC236}">
                  <a16:creationId xmlns:a16="http://schemas.microsoft.com/office/drawing/2014/main" id="{85D76A34-BECD-DA42-9BAB-803978475D8E}"/>
                </a:ext>
              </a:extLst>
            </p:cNvPr>
            <p:cNvGrpSpPr/>
            <p:nvPr userDrawn="1"/>
          </p:nvGrpSpPr>
          <p:grpSpPr>
            <a:xfrm>
              <a:off x="0" y="0"/>
              <a:ext cx="9144000" cy="5169386"/>
              <a:chOff x="0" y="0"/>
              <a:chExt cx="9144000" cy="5169386"/>
            </a:xfrm>
            <a:solidFill>
              <a:schemeClr val="bg2">
                <a:lumMod val="20000"/>
                <a:lumOff val="80000"/>
                <a:alpha val="30223"/>
              </a:schemeClr>
            </a:solidFill>
          </p:grpSpPr>
          <p:sp>
            <p:nvSpPr>
              <p:cNvPr id="49" name="Rectangle 48">
                <a:extLst>
                  <a:ext uri="{FF2B5EF4-FFF2-40B4-BE49-F238E27FC236}">
                    <a16:creationId xmlns:a16="http://schemas.microsoft.com/office/drawing/2014/main" id="{5D353E63-C46D-8C4A-8B81-BDA61A7A5789}"/>
                  </a:ext>
                </a:extLst>
              </p:cNvPr>
              <p:cNvSpPr/>
              <p:nvPr userDrawn="1"/>
            </p:nvSpPr>
            <p:spPr>
              <a:xfrm>
                <a:off x="7315200" y="295835"/>
                <a:ext cx="1828800" cy="2051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8" name="Rectangle 47">
                <a:extLst>
                  <a:ext uri="{FF2B5EF4-FFF2-40B4-BE49-F238E27FC236}">
                    <a16:creationId xmlns:a16="http://schemas.microsoft.com/office/drawing/2014/main" id="{AB51CCFE-F3CB-8445-BED8-CD4E29E8F773}"/>
                  </a:ext>
                </a:extLst>
              </p:cNvPr>
              <p:cNvSpPr/>
              <p:nvPr userDrawn="1"/>
            </p:nvSpPr>
            <p:spPr>
              <a:xfrm>
                <a:off x="5486400" y="2850777"/>
                <a:ext cx="1828800" cy="229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7" name="Rectangle 46">
                <a:extLst>
                  <a:ext uri="{FF2B5EF4-FFF2-40B4-BE49-F238E27FC236}">
                    <a16:creationId xmlns:a16="http://schemas.microsoft.com/office/drawing/2014/main" id="{1052741C-58F9-D248-B09C-AA80EA876080}"/>
                  </a:ext>
                </a:extLst>
              </p:cNvPr>
              <p:cNvSpPr/>
              <p:nvPr userDrawn="1"/>
            </p:nvSpPr>
            <p:spPr>
              <a:xfrm>
                <a:off x="5486400" y="0"/>
                <a:ext cx="1828800" cy="109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5" name="Rectangle 44">
                <a:extLst>
                  <a:ext uri="{FF2B5EF4-FFF2-40B4-BE49-F238E27FC236}">
                    <a16:creationId xmlns:a16="http://schemas.microsoft.com/office/drawing/2014/main" id="{CE431680-6095-D441-A226-AA5B988D4574}"/>
                  </a:ext>
                </a:extLst>
              </p:cNvPr>
              <p:cNvSpPr/>
              <p:nvPr userDrawn="1"/>
            </p:nvSpPr>
            <p:spPr>
              <a:xfrm>
                <a:off x="3657600" y="1021978"/>
                <a:ext cx="1828800" cy="264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2" name="Rectangle 31">
                <a:extLst>
                  <a:ext uri="{FF2B5EF4-FFF2-40B4-BE49-F238E27FC236}">
                    <a16:creationId xmlns:a16="http://schemas.microsoft.com/office/drawing/2014/main" id="{1172E28E-95EF-B14D-8379-6CEC6338DC6C}"/>
                  </a:ext>
                </a:extLst>
              </p:cNvPr>
              <p:cNvSpPr/>
              <p:nvPr userDrawn="1"/>
            </p:nvSpPr>
            <p:spPr>
              <a:xfrm>
                <a:off x="1828800" y="0"/>
                <a:ext cx="1828800" cy="1899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1" name="Rectangle 30">
                <a:extLst>
                  <a:ext uri="{FF2B5EF4-FFF2-40B4-BE49-F238E27FC236}">
                    <a16:creationId xmlns:a16="http://schemas.microsoft.com/office/drawing/2014/main" id="{9FDBA8FD-EDF7-0E4F-B5AE-02FCA9554F68}"/>
                  </a:ext>
                </a:extLst>
              </p:cNvPr>
              <p:cNvSpPr/>
              <p:nvPr userDrawn="1"/>
            </p:nvSpPr>
            <p:spPr>
              <a:xfrm>
                <a:off x="1828800" y="3677920"/>
                <a:ext cx="1828800" cy="1465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8" name="Rectangle 27">
                <a:extLst>
                  <a:ext uri="{FF2B5EF4-FFF2-40B4-BE49-F238E27FC236}">
                    <a16:creationId xmlns:a16="http://schemas.microsoft.com/office/drawing/2014/main" id="{8124155C-38AB-5A41-AB82-8432CA9B4E15}"/>
                  </a:ext>
                </a:extLst>
              </p:cNvPr>
              <p:cNvSpPr/>
              <p:nvPr userDrawn="1"/>
            </p:nvSpPr>
            <p:spPr>
              <a:xfrm>
                <a:off x="0" y="1797558"/>
                <a:ext cx="1828800" cy="3345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pic>
            <p:nvPicPr>
              <p:cNvPr id="14" name="Graphic 13">
                <a:extLst>
                  <a:ext uri="{FF2B5EF4-FFF2-40B4-BE49-F238E27FC236}">
                    <a16:creationId xmlns:a16="http://schemas.microsoft.com/office/drawing/2014/main" id="{EC5C410D-EC5D-5C4F-A860-4AD7727BA7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01520" y="2048510"/>
                <a:ext cx="1463040" cy="1463040"/>
              </a:xfrm>
              <a:prstGeom prst="rect">
                <a:avLst/>
              </a:prstGeom>
            </p:spPr>
          </p:pic>
          <p:pic>
            <p:nvPicPr>
              <p:cNvPr id="16" name="Graphic 15">
                <a:extLst>
                  <a:ext uri="{FF2B5EF4-FFF2-40B4-BE49-F238E27FC236}">
                    <a16:creationId xmlns:a16="http://schemas.microsoft.com/office/drawing/2014/main" id="{CED2AE31-8055-3645-A116-7777A7C9C73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000212" y="2999548"/>
                <a:ext cx="2468880" cy="1485541"/>
              </a:xfrm>
              <a:prstGeom prst="rect">
                <a:avLst/>
              </a:prstGeom>
            </p:spPr>
          </p:pic>
          <p:pic>
            <p:nvPicPr>
              <p:cNvPr id="21" name="Graphic 20">
                <a:extLst>
                  <a:ext uri="{FF2B5EF4-FFF2-40B4-BE49-F238E27FC236}">
                    <a16:creationId xmlns:a16="http://schemas.microsoft.com/office/drawing/2014/main" id="{1406DA31-7E9D-D945-91E0-5D36CDF110FF}"/>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12868"/>
              <a:stretch/>
            </p:blipFill>
            <p:spPr>
              <a:xfrm>
                <a:off x="3847792" y="3894605"/>
                <a:ext cx="1463040" cy="1274781"/>
              </a:xfrm>
              <a:prstGeom prst="rect">
                <a:avLst/>
              </a:prstGeom>
            </p:spPr>
          </p:pic>
          <p:pic>
            <p:nvPicPr>
              <p:cNvPr id="23" name="Graphic 22">
                <a:extLst>
                  <a:ext uri="{FF2B5EF4-FFF2-40B4-BE49-F238E27FC236}">
                    <a16:creationId xmlns:a16="http://schemas.microsoft.com/office/drawing/2014/main" id="{312AEE8A-A931-D341-B0B1-CC0E6DE8CB2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500" y="257175"/>
                <a:ext cx="1463457" cy="1371600"/>
              </a:xfrm>
              <a:prstGeom prst="rect">
                <a:avLst/>
              </a:prstGeom>
            </p:spPr>
          </p:pic>
          <p:pic>
            <p:nvPicPr>
              <p:cNvPr id="25" name="Graphic 24">
                <a:extLst>
                  <a:ext uri="{FF2B5EF4-FFF2-40B4-BE49-F238E27FC236}">
                    <a16:creationId xmlns:a16="http://schemas.microsoft.com/office/drawing/2014/main" id="{40A5C2CE-58A2-944B-AF28-82DA25D8ED1E}"/>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t="32991"/>
              <a:stretch/>
            </p:blipFill>
            <p:spPr>
              <a:xfrm>
                <a:off x="3873156" y="0"/>
                <a:ext cx="1371600" cy="781816"/>
              </a:xfrm>
              <a:prstGeom prst="rect">
                <a:avLst/>
              </a:prstGeom>
            </p:spPr>
          </p:pic>
          <p:pic>
            <p:nvPicPr>
              <p:cNvPr id="39" name="Graphic 38">
                <a:extLst>
                  <a:ext uri="{FF2B5EF4-FFF2-40B4-BE49-F238E27FC236}">
                    <a16:creationId xmlns:a16="http://schemas.microsoft.com/office/drawing/2014/main" id="{FAFFD8BF-AA07-D743-BFD3-30596632DB7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5694" y="1231527"/>
                <a:ext cx="1463457" cy="1371600"/>
              </a:xfrm>
              <a:prstGeom prst="rect">
                <a:avLst/>
              </a:prstGeom>
            </p:spPr>
          </p:pic>
        </p:grpSp>
        <p:grpSp>
          <p:nvGrpSpPr>
            <p:cNvPr id="5" name="Group 4">
              <a:extLst>
                <a:ext uri="{FF2B5EF4-FFF2-40B4-BE49-F238E27FC236}">
                  <a16:creationId xmlns:a16="http://schemas.microsoft.com/office/drawing/2014/main" id="{68CFC120-6EA1-2649-8297-9007F88A2103}"/>
                </a:ext>
              </a:extLst>
            </p:cNvPr>
            <p:cNvGrpSpPr/>
            <p:nvPr userDrawn="1"/>
          </p:nvGrpSpPr>
          <p:grpSpPr>
            <a:xfrm>
              <a:off x="2028039" y="-1"/>
              <a:ext cx="1371600" cy="1623845"/>
              <a:chOff x="2028039" y="-1"/>
              <a:chExt cx="1371600" cy="1623845"/>
            </a:xfrm>
            <a:solidFill>
              <a:schemeClr val="bg1"/>
            </a:solidFill>
          </p:grpSpPr>
          <p:pic>
            <p:nvPicPr>
              <p:cNvPr id="20" name="Graphic 19">
                <a:extLst>
                  <a:ext uri="{FF2B5EF4-FFF2-40B4-BE49-F238E27FC236}">
                    <a16:creationId xmlns:a16="http://schemas.microsoft.com/office/drawing/2014/main" id="{9892663E-6616-FA4B-AD74-C1EC2F2941C3}"/>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28039" y="252244"/>
                <a:ext cx="1371600" cy="1371600"/>
              </a:xfrm>
              <a:prstGeom prst="rect">
                <a:avLst/>
              </a:prstGeom>
            </p:spPr>
          </p:pic>
          <p:pic>
            <p:nvPicPr>
              <p:cNvPr id="34" name="Graphic 33">
                <a:extLst>
                  <a:ext uri="{FF2B5EF4-FFF2-40B4-BE49-F238E27FC236}">
                    <a16:creationId xmlns:a16="http://schemas.microsoft.com/office/drawing/2014/main" id="{FB3F5AD5-1EAA-B544-AAF4-A457EBE7F4E9}"/>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t="29166"/>
              <a:stretch/>
            </p:blipFill>
            <p:spPr>
              <a:xfrm>
                <a:off x="2028039" y="-1"/>
                <a:ext cx="1371600" cy="971551"/>
              </a:xfrm>
              <a:prstGeom prst="rect">
                <a:avLst/>
              </a:prstGeom>
            </p:spPr>
          </p:pic>
        </p:grpSp>
        <p:pic>
          <p:nvPicPr>
            <p:cNvPr id="10" name="Graphic 9">
              <a:extLst>
                <a:ext uri="{FF2B5EF4-FFF2-40B4-BE49-F238E27FC236}">
                  <a16:creationId xmlns:a16="http://schemas.microsoft.com/office/drawing/2014/main" id="{745338A2-B54B-5A42-8D66-BAA5C604FD75}"/>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b="17445"/>
            <a:stretch/>
          </p:blipFill>
          <p:spPr>
            <a:xfrm>
              <a:off x="2032000" y="3858261"/>
              <a:ext cx="1371600" cy="1285240"/>
            </a:xfrm>
            <a:prstGeom prst="rect">
              <a:avLst/>
            </a:prstGeom>
          </p:spPr>
        </p:pic>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pic>
          <p:nvPicPr>
            <p:cNvPr id="11" name="Graphic 10">
              <a:extLst>
                <a:ext uri="{FF2B5EF4-FFF2-40B4-BE49-F238E27FC236}">
                  <a16:creationId xmlns:a16="http://schemas.microsoft.com/office/drawing/2014/main" id="{96BE909F-626F-FD4B-927A-E7D4CE504C4D}"/>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t="43015"/>
            <a:stretch/>
          </p:blipFill>
          <p:spPr>
            <a:xfrm>
              <a:off x="5657850" y="-1"/>
              <a:ext cx="1463040" cy="833717"/>
            </a:xfrm>
            <a:prstGeom prst="rect">
              <a:avLst/>
            </a:prstGeom>
          </p:spPr>
        </p:pic>
        <p:pic>
          <p:nvPicPr>
            <p:cNvPr id="13" name="Graphic 12">
              <a:extLst>
                <a:ext uri="{FF2B5EF4-FFF2-40B4-BE49-F238E27FC236}">
                  <a16:creationId xmlns:a16="http://schemas.microsoft.com/office/drawing/2014/main" id="{87CE0E31-BF9C-6A4E-84FB-D36455475D09}"/>
                </a:ext>
              </a:extLst>
            </p:cNvPr>
            <p:cNvPicPr>
              <a:picLocks noChangeAspect="1"/>
            </p:cNvPicPr>
            <p:nvPr userDrawn="1"/>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t="-1" b="-1786"/>
            <a:stretch/>
          </p:blipFill>
          <p:spPr>
            <a:xfrm>
              <a:off x="5674603" y="3037915"/>
              <a:ext cx="1463040" cy="2024903"/>
            </a:xfrm>
            <a:prstGeom prst="rect">
              <a:avLst/>
            </a:prstGeom>
          </p:spPr>
        </p:pic>
        <p:pic>
          <p:nvPicPr>
            <p:cNvPr id="18" name="Graphic 17">
              <a:extLst>
                <a:ext uri="{FF2B5EF4-FFF2-40B4-BE49-F238E27FC236}">
                  <a16:creationId xmlns:a16="http://schemas.microsoft.com/office/drawing/2014/main" id="{A84D1A41-F731-0E48-B81A-C0F49A106805}"/>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5400000">
              <a:off x="3488337" y="1683466"/>
              <a:ext cx="2194560" cy="1382570"/>
            </a:xfrm>
            <a:prstGeom prst="rect">
              <a:avLst/>
            </a:prstGeom>
          </p:spPr>
        </p:pic>
        <p:pic>
          <p:nvPicPr>
            <p:cNvPr id="22" name="Graphic 21">
              <a:extLst>
                <a:ext uri="{FF2B5EF4-FFF2-40B4-BE49-F238E27FC236}">
                  <a16:creationId xmlns:a16="http://schemas.microsoft.com/office/drawing/2014/main" id="{0F8C1358-1F36-9C41-91AD-F8BF27212148}"/>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800000">
              <a:off x="7406640" y="510844"/>
              <a:ext cx="1645920" cy="1645920"/>
            </a:xfrm>
            <a:prstGeom prst="rect">
              <a:avLst/>
            </a:prstGeom>
          </p:spPr>
        </p:pic>
        <p:pic>
          <p:nvPicPr>
            <p:cNvPr id="26" name="Graphic 25">
              <a:extLst>
                <a:ext uri="{FF2B5EF4-FFF2-40B4-BE49-F238E27FC236}">
                  <a16:creationId xmlns:a16="http://schemas.microsoft.com/office/drawing/2014/main" id="{331F82FB-1304-304B-9258-1B3723E89F0F}"/>
                </a:ext>
              </a:extLst>
            </p:cNvPr>
            <p:cNvPicPr>
              <a:picLocks noChangeAspect="1"/>
            </p:cNvPicPr>
            <p:nvPr userDrawn="1"/>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t="92371"/>
            <a:stretch/>
          </p:blipFill>
          <p:spPr>
            <a:xfrm>
              <a:off x="7492701" y="0"/>
              <a:ext cx="1463040" cy="139512"/>
            </a:xfrm>
            <a:prstGeom prst="rect">
              <a:avLst/>
            </a:prstGeom>
          </p:spPr>
        </p:pic>
        <p:grpSp>
          <p:nvGrpSpPr>
            <p:cNvPr id="4" name="Group 3">
              <a:extLst>
                <a:ext uri="{FF2B5EF4-FFF2-40B4-BE49-F238E27FC236}">
                  <a16:creationId xmlns:a16="http://schemas.microsoft.com/office/drawing/2014/main" id="{96C39119-C4FC-3947-8A78-A189D52CE249}"/>
                </a:ext>
              </a:extLst>
            </p:cNvPr>
            <p:cNvGrpSpPr/>
            <p:nvPr userDrawn="1"/>
          </p:nvGrpSpPr>
          <p:grpSpPr>
            <a:xfrm>
              <a:off x="190500" y="2075841"/>
              <a:ext cx="1473709" cy="2718803"/>
              <a:chOff x="342900" y="2045970"/>
              <a:chExt cx="1103160" cy="2238704"/>
            </a:xfrm>
          </p:grpSpPr>
          <p:pic>
            <p:nvPicPr>
              <p:cNvPr id="17" name="Graphic 16">
                <a:extLst>
                  <a:ext uri="{FF2B5EF4-FFF2-40B4-BE49-F238E27FC236}">
                    <a16:creationId xmlns:a16="http://schemas.microsoft.com/office/drawing/2014/main" id="{83C807DD-FEFF-FE4D-AA1E-3E71698F6338}"/>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045970"/>
                <a:ext cx="1103159" cy="1371600"/>
              </a:xfrm>
              <a:prstGeom prst="rect">
                <a:avLst/>
              </a:prstGeom>
            </p:spPr>
          </p:pic>
          <p:pic>
            <p:nvPicPr>
              <p:cNvPr id="29" name="Graphic 28">
                <a:extLst>
                  <a:ext uri="{FF2B5EF4-FFF2-40B4-BE49-F238E27FC236}">
                    <a16:creationId xmlns:a16="http://schemas.microsoft.com/office/drawing/2014/main" id="{FBC6ED45-63F6-7548-99A9-8E6F7C2F4901}"/>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913074"/>
                <a:ext cx="1103160" cy="1371600"/>
              </a:xfrm>
              <a:prstGeom prst="rect">
                <a:avLst/>
              </a:prstGeom>
            </p:spPr>
          </p:pic>
        </p:grpSp>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1032171914"/>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0" y="-4612"/>
            <a:ext cx="3038453" cy="5159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2270073002"/>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8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3A6E2-ED17-E54E-AB98-E6C37A95665D}"/>
              </a:ext>
            </a:extLst>
          </p:cNvPr>
          <p:cNvSpPr/>
          <p:nvPr userDrawn="1"/>
        </p:nvSpPr>
        <p:spPr>
          <a:xfrm>
            <a:off x="0" y="-4612"/>
            <a:ext cx="3038453" cy="5159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1146454712"/>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7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ABA011-B644-C24B-891A-02E1B5DBA9A8}"/>
              </a:ext>
            </a:extLst>
          </p:cNvPr>
          <p:cNvSpPr/>
          <p:nvPr userDrawn="1"/>
        </p:nvSpPr>
        <p:spPr>
          <a:xfrm>
            <a:off x="0" y="-4612"/>
            <a:ext cx="3038453" cy="5159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solidFill>
                  <a:schemeClr val="bg1"/>
                </a:solidFill>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764932849"/>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6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196850"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644305734"/>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4B68434B-9B42-6642-ADD8-D7D18E6B87CE}"/>
              </a:ext>
            </a:extLst>
          </p:cNvPr>
          <p:cNvSpPr>
            <a:spLocks noGrp="1"/>
          </p:cNvSpPr>
          <p:nvPr>
            <p:ph type="pic" sz="quarter" idx="21" hasCustomPrompt="1"/>
          </p:nvPr>
        </p:nvSpPr>
        <p:spPr>
          <a:xfrm>
            <a:off x="261448"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421089567"/>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83576"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185927"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2">
              <a:lumMod val="20000"/>
              <a:lumOff val="80000"/>
            </a:schemeClr>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22968032"/>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4760319"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2">
              <a:lumMod val="20000"/>
              <a:lumOff val="80000"/>
            </a:schemeClr>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97043414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3A6E2-ED17-E54E-AB98-E6C37A95665D}"/>
              </a:ext>
            </a:extLst>
          </p:cNvPr>
          <p:cNvSpPr/>
          <p:nvPr userDrawn="1"/>
        </p:nvSpPr>
        <p:spPr>
          <a:xfrm>
            <a:off x="0" y="-4612"/>
            <a:ext cx="3038453" cy="5159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1716363748"/>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_Split Statement Slide w/ Image - Barrel Fra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384F3178-FCBE-6F4E-84FF-74DECC576702}"/>
              </a:ext>
            </a:extLst>
          </p:cNvPr>
          <p:cNvSpPr>
            <a:spLocks noGrp="1"/>
          </p:cNvSpPr>
          <p:nvPr>
            <p:ph type="pic" sz="quarter" idx="21" hasCustomPrompt="1"/>
          </p:nvPr>
        </p:nvSpPr>
        <p:spPr>
          <a:xfrm>
            <a:off x="4821845"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2598183072"/>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5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73191"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88253"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4753102"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2930714398"/>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808155774"/>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95950101"/>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8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44834137"/>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821582607"/>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4171268243"/>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9_Statement Slide - Octagon Shape">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564758203"/>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309368669"/>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6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7004472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ABA011-B644-C24B-891A-02E1B5DBA9A8}"/>
              </a:ext>
            </a:extLst>
          </p:cNvPr>
          <p:cNvSpPr/>
          <p:nvPr userDrawn="1"/>
        </p:nvSpPr>
        <p:spPr>
          <a:xfrm>
            <a:off x="0" y="-4612"/>
            <a:ext cx="3038453" cy="5159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solidFill>
                  <a:schemeClr val="bg1"/>
                </a:solidFill>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2099196532"/>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0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796255371"/>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6571754"/>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091747304"/>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2" name="Text Placeholder 46">
            <a:extLst>
              <a:ext uri="{FF2B5EF4-FFF2-40B4-BE49-F238E27FC236}">
                <a16:creationId xmlns:a16="http://schemas.microsoft.com/office/drawing/2014/main" id="{BB5F5F65-411D-BC40-B7A8-14B18450E0D7}"/>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535252323"/>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©2022 Girl Scouts of the USA. All Rights Reserved.  Not for public distribution.</a:t>
            </a:r>
            <a:endParaRPr lang="en-US" dirty="0"/>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3" name="Text Placeholder 46">
            <a:extLst>
              <a:ext uri="{FF2B5EF4-FFF2-40B4-BE49-F238E27FC236}">
                <a16:creationId xmlns:a16="http://schemas.microsoft.com/office/drawing/2014/main" id="{9906EAE9-64F8-C84F-AF66-880B4C23F091}"/>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976216960"/>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Back Cover - Octagon Fram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2763490601"/>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Back Cover - Octagon Fram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2147253209"/>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7" name="Graphic 16">
            <a:extLst>
              <a:ext uri="{FF2B5EF4-FFF2-40B4-BE49-F238E27FC236}">
                <a16:creationId xmlns:a16="http://schemas.microsoft.com/office/drawing/2014/main" id="{7BEF2DCE-B291-7441-9CC7-A4B35062A9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40657" y="464503"/>
            <a:ext cx="4259255" cy="4259255"/>
          </a:xfrm>
          <a:prstGeom prst="rect">
            <a:avLst/>
          </a:prstGeom>
        </p:spPr>
      </p:pic>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4087" y="419102"/>
            <a:ext cx="4305300" cy="4305300"/>
          </a:xfrm>
          <a:prstGeom prst="rect">
            <a:avLst/>
          </a:prstGeom>
        </p:spPr>
      </p:pic>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4740658"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4740658"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2682521842"/>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genda Slide-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4" name="TextBox 13">
            <a:extLst>
              <a:ext uri="{FF2B5EF4-FFF2-40B4-BE49-F238E27FC236}">
                <a16:creationId xmlns:a16="http://schemas.microsoft.com/office/drawing/2014/main" id="{745388DD-560B-8644-9873-A24375109417}"/>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Palatino Linotype" panose="02040502050505030304" pitchFamily="18" charset="0"/>
                <a:ea typeface="+mj-ea"/>
                <a:cs typeface="+mj-cs"/>
              </a:rPr>
              <a:t>Agenda</a:t>
            </a:r>
            <a:endParaRPr lang="en-US" sz="4400" b="0" i="0" dirty="0">
              <a:solidFill>
                <a:schemeClr val="bg1"/>
              </a:solidFill>
              <a:latin typeface="Palatino Linotype" panose="02040502050505030304" pitchFamily="18" charset="0"/>
            </a:endParaRPr>
          </a:p>
        </p:txBody>
      </p:sp>
      <p:sp>
        <p:nvSpPr>
          <p:cNvPr id="16" name="Footer Placeholder 4">
            <a:extLst>
              <a:ext uri="{FF2B5EF4-FFF2-40B4-BE49-F238E27FC236}">
                <a16:creationId xmlns:a16="http://schemas.microsoft.com/office/drawing/2014/main" id="{FF26386E-26E8-0B43-9814-29600F6481A7}"/>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194205535"/>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genda Slide-2">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1574"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4" name="TextBox 13">
            <a:extLst>
              <a:ext uri="{FF2B5EF4-FFF2-40B4-BE49-F238E27FC236}">
                <a16:creationId xmlns:a16="http://schemas.microsoft.com/office/drawing/2014/main" id="{C07D8733-2ABE-004F-9A20-2DFA7B01D0FA}"/>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Palatino Linotype" panose="02040502050505030304" pitchFamily="18" charset="0"/>
                <a:ea typeface="+mj-ea"/>
                <a:cs typeface="+mj-cs"/>
              </a:rPr>
              <a:t>Agenda</a:t>
            </a:r>
            <a:endParaRPr lang="en-US" sz="4400" b="0" i="0" dirty="0">
              <a:latin typeface="Palatino Linotype" panose="02040502050505030304" pitchFamily="18" charset="0"/>
            </a:endParaRPr>
          </a:p>
        </p:txBody>
      </p:sp>
    </p:spTree>
    <p:extLst>
      <p:ext uri="{BB962C8B-B14F-4D97-AF65-F5344CB8AC3E}">
        <p14:creationId xmlns:p14="http://schemas.microsoft.com/office/powerpoint/2010/main" val="286597788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196850"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94146763"/>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Transition w/ Imag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pic>
        <p:nvPicPr>
          <p:cNvPr id="12" name="Graphic 11">
            <a:extLst>
              <a:ext uri="{FF2B5EF4-FFF2-40B4-BE49-F238E27FC236}">
                <a16:creationId xmlns:a16="http://schemas.microsoft.com/office/drawing/2014/main" id="{F41C91A7-5D4E-1F4B-93B3-1FE9D982BE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087" y="419102"/>
            <a:ext cx="4305300" cy="4305300"/>
          </a:xfrm>
          <a:prstGeom prst="rect">
            <a:avLst/>
          </a:prstGeom>
        </p:spPr>
      </p:pic>
    </p:spTree>
    <p:extLst>
      <p:ext uri="{BB962C8B-B14F-4D97-AF65-F5344CB8AC3E}">
        <p14:creationId xmlns:p14="http://schemas.microsoft.com/office/powerpoint/2010/main" val="4041841375"/>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2220940"/>
            <a:ext cx="8801100" cy="1912698"/>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1523110"/>
            <a:ext cx="8801100" cy="694214"/>
          </a:xfrm>
        </p:spPr>
        <p:txBody>
          <a:bodyPr anchor="b">
            <a:normAutofit/>
          </a:bodyPr>
          <a:lstStyle>
            <a:lvl1pPr marL="0" indent="0">
              <a:lnSpc>
                <a:spcPct val="100000"/>
              </a:lnSpc>
              <a:buNone/>
              <a:defRPr sz="1350" b="0"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180132" y="867160"/>
            <a:ext cx="8801101" cy="484373"/>
          </a:xfrm>
        </p:spPr>
        <p:txBody>
          <a:bodyPr>
            <a:normAutofit/>
          </a:bodyPr>
          <a:lstStyle>
            <a:lvl1pPr marL="0" indent="0">
              <a:buNone/>
              <a:defRPr sz="1350" b="0" i="0">
                <a:solidFill>
                  <a:schemeClr val="tx1"/>
                </a:solidFill>
                <a:latin typeface="Palatino Linotype" panose="02040502050505030304" pitchFamily="18" charset="0"/>
              </a:defRPr>
            </a:lvl1pPr>
            <a:lvl2pPr>
              <a:defRPr sz="1350"/>
            </a:lvl2pPr>
            <a:lvl3pPr>
              <a:defRPr sz="1350"/>
            </a:lvl3pPr>
            <a:lvl4pPr>
              <a:defRPr sz="1350"/>
            </a:lvl4pPr>
            <a:lvl5pPr>
              <a:defRPr sz="135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Palatino Linotype" panose="02040502050505030304" pitchFamily="18" charset="0"/>
              </a:defRPr>
            </a:lvl1pPr>
          </a:lstStyle>
          <a:p>
            <a:r>
              <a:rPr lang="en-US" dirty="0"/>
              <a:t>©2022 Girl Scouts of the USA.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Palatino Linotype" panose="02040502050505030304"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3" name="Text Placeholder 46">
            <a:extLst>
              <a:ext uri="{FF2B5EF4-FFF2-40B4-BE49-F238E27FC236}">
                <a16:creationId xmlns:a16="http://schemas.microsoft.com/office/drawing/2014/main" id="{02F21F7C-7CB0-3942-BFBD-285052A05388}"/>
              </a:ext>
            </a:extLst>
          </p:cNvPr>
          <p:cNvSpPr>
            <a:spLocks noGrp="1"/>
          </p:cNvSpPr>
          <p:nvPr>
            <p:ph type="body" sz="quarter" idx="17"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199497378"/>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4956265"/>
            <a:ext cx="9144000" cy="191143"/>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1601580898"/>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1969756609"/>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4293503360"/>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Blank Slide | Faded Mosaic">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1323435004"/>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lank Slide | Faded Mosaic">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8C04CED-61D5-0F48-9D46-1A815CFC0B12}"/>
              </a:ext>
            </a:extLst>
          </p:cNvPr>
          <p:cNvGrpSpPr/>
          <p:nvPr userDrawn="1"/>
        </p:nvGrpSpPr>
        <p:grpSpPr>
          <a:xfrm>
            <a:off x="0" y="-1"/>
            <a:ext cx="9290198" cy="5169387"/>
            <a:chOff x="0" y="-1"/>
            <a:chExt cx="9290198" cy="5169387"/>
          </a:xfrm>
        </p:grpSpPr>
        <p:grpSp>
          <p:nvGrpSpPr>
            <p:cNvPr id="53" name="Group 52">
              <a:extLst>
                <a:ext uri="{FF2B5EF4-FFF2-40B4-BE49-F238E27FC236}">
                  <a16:creationId xmlns:a16="http://schemas.microsoft.com/office/drawing/2014/main" id="{85D76A34-BECD-DA42-9BAB-803978475D8E}"/>
                </a:ext>
              </a:extLst>
            </p:cNvPr>
            <p:cNvGrpSpPr/>
            <p:nvPr userDrawn="1"/>
          </p:nvGrpSpPr>
          <p:grpSpPr>
            <a:xfrm>
              <a:off x="0" y="0"/>
              <a:ext cx="9144000" cy="5169386"/>
              <a:chOff x="0" y="0"/>
              <a:chExt cx="9144000" cy="5169386"/>
            </a:xfrm>
            <a:solidFill>
              <a:schemeClr val="bg2">
                <a:lumMod val="20000"/>
                <a:lumOff val="80000"/>
                <a:alpha val="30223"/>
              </a:schemeClr>
            </a:solidFill>
          </p:grpSpPr>
          <p:sp>
            <p:nvSpPr>
              <p:cNvPr id="49" name="Rectangle 48">
                <a:extLst>
                  <a:ext uri="{FF2B5EF4-FFF2-40B4-BE49-F238E27FC236}">
                    <a16:creationId xmlns:a16="http://schemas.microsoft.com/office/drawing/2014/main" id="{5D353E63-C46D-8C4A-8B81-BDA61A7A5789}"/>
                  </a:ext>
                </a:extLst>
              </p:cNvPr>
              <p:cNvSpPr/>
              <p:nvPr userDrawn="1"/>
            </p:nvSpPr>
            <p:spPr>
              <a:xfrm>
                <a:off x="7315200" y="295835"/>
                <a:ext cx="1828800" cy="2051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8" name="Rectangle 47">
                <a:extLst>
                  <a:ext uri="{FF2B5EF4-FFF2-40B4-BE49-F238E27FC236}">
                    <a16:creationId xmlns:a16="http://schemas.microsoft.com/office/drawing/2014/main" id="{AB51CCFE-F3CB-8445-BED8-CD4E29E8F773}"/>
                  </a:ext>
                </a:extLst>
              </p:cNvPr>
              <p:cNvSpPr/>
              <p:nvPr userDrawn="1"/>
            </p:nvSpPr>
            <p:spPr>
              <a:xfrm>
                <a:off x="5486400" y="2850777"/>
                <a:ext cx="1828800" cy="229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7" name="Rectangle 46">
                <a:extLst>
                  <a:ext uri="{FF2B5EF4-FFF2-40B4-BE49-F238E27FC236}">
                    <a16:creationId xmlns:a16="http://schemas.microsoft.com/office/drawing/2014/main" id="{1052741C-58F9-D248-B09C-AA80EA876080}"/>
                  </a:ext>
                </a:extLst>
              </p:cNvPr>
              <p:cNvSpPr/>
              <p:nvPr userDrawn="1"/>
            </p:nvSpPr>
            <p:spPr>
              <a:xfrm>
                <a:off x="5486400" y="0"/>
                <a:ext cx="1828800" cy="109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5" name="Rectangle 44">
                <a:extLst>
                  <a:ext uri="{FF2B5EF4-FFF2-40B4-BE49-F238E27FC236}">
                    <a16:creationId xmlns:a16="http://schemas.microsoft.com/office/drawing/2014/main" id="{CE431680-6095-D441-A226-AA5B988D4574}"/>
                  </a:ext>
                </a:extLst>
              </p:cNvPr>
              <p:cNvSpPr/>
              <p:nvPr userDrawn="1"/>
            </p:nvSpPr>
            <p:spPr>
              <a:xfrm>
                <a:off x="3657600" y="1021978"/>
                <a:ext cx="1828800" cy="264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2" name="Rectangle 31">
                <a:extLst>
                  <a:ext uri="{FF2B5EF4-FFF2-40B4-BE49-F238E27FC236}">
                    <a16:creationId xmlns:a16="http://schemas.microsoft.com/office/drawing/2014/main" id="{1172E28E-95EF-B14D-8379-6CEC6338DC6C}"/>
                  </a:ext>
                </a:extLst>
              </p:cNvPr>
              <p:cNvSpPr/>
              <p:nvPr userDrawn="1"/>
            </p:nvSpPr>
            <p:spPr>
              <a:xfrm>
                <a:off x="1828800" y="0"/>
                <a:ext cx="1828800" cy="1899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1" name="Rectangle 30">
                <a:extLst>
                  <a:ext uri="{FF2B5EF4-FFF2-40B4-BE49-F238E27FC236}">
                    <a16:creationId xmlns:a16="http://schemas.microsoft.com/office/drawing/2014/main" id="{9FDBA8FD-EDF7-0E4F-B5AE-02FCA9554F68}"/>
                  </a:ext>
                </a:extLst>
              </p:cNvPr>
              <p:cNvSpPr/>
              <p:nvPr userDrawn="1"/>
            </p:nvSpPr>
            <p:spPr>
              <a:xfrm>
                <a:off x="1828800" y="3677920"/>
                <a:ext cx="1828800" cy="1465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8" name="Rectangle 27">
                <a:extLst>
                  <a:ext uri="{FF2B5EF4-FFF2-40B4-BE49-F238E27FC236}">
                    <a16:creationId xmlns:a16="http://schemas.microsoft.com/office/drawing/2014/main" id="{8124155C-38AB-5A41-AB82-8432CA9B4E15}"/>
                  </a:ext>
                </a:extLst>
              </p:cNvPr>
              <p:cNvSpPr/>
              <p:nvPr userDrawn="1"/>
            </p:nvSpPr>
            <p:spPr>
              <a:xfrm>
                <a:off x="0" y="1797558"/>
                <a:ext cx="1828800" cy="3345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pic>
            <p:nvPicPr>
              <p:cNvPr id="14" name="Graphic 13">
                <a:extLst>
                  <a:ext uri="{FF2B5EF4-FFF2-40B4-BE49-F238E27FC236}">
                    <a16:creationId xmlns:a16="http://schemas.microsoft.com/office/drawing/2014/main" id="{EC5C410D-EC5D-5C4F-A860-4AD7727BA7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01520" y="2048510"/>
                <a:ext cx="1463040" cy="1463040"/>
              </a:xfrm>
              <a:prstGeom prst="rect">
                <a:avLst/>
              </a:prstGeom>
            </p:spPr>
          </p:pic>
          <p:pic>
            <p:nvPicPr>
              <p:cNvPr id="16" name="Graphic 15">
                <a:extLst>
                  <a:ext uri="{FF2B5EF4-FFF2-40B4-BE49-F238E27FC236}">
                    <a16:creationId xmlns:a16="http://schemas.microsoft.com/office/drawing/2014/main" id="{CED2AE31-8055-3645-A116-7777A7C9C73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000212" y="2999548"/>
                <a:ext cx="2468880" cy="1485541"/>
              </a:xfrm>
              <a:prstGeom prst="rect">
                <a:avLst/>
              </a:prstGeom>
            </p:spPr>
          </p:pic>
          <p:pic>
            <p:nvPicPr>
              <p:cNvPr id="21" name="Graphic 20">
                <a:extLst>
                  <a:ext uri="{FF2B5EF4-FFF2-40B4-BE49-F238E27FC236}">
                    <a16:creationId xmlns:a16="http://schemas.microsoft.com/office/drawing/2014/main" id="{1406DA31-7E9D-D945-91E0-5D36CDF110FF}"/>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12868"/>
              <a:stretch/>
            </p:blipFill>
            <p:spPr>
              <a:xfrm>
                <a:off x="3847792" y="3894605"/>
                <a:ext cx="1463040" cy="1274781"/>
              </a:xfrm>
              <a:prstGeom prst="rect">
                <a:avLst/>
              </a:prstGeom>
            </p:spPr>
          </p:pic>
          <p:pic>
            <p:nvPicPr>
              <p:cNvPr id="23" name="Graphic 22">
                <a:extLst>
                  <a:ext uri="{FF2B5EF4-FFF2-40B4-BE49-F238E27FC236}">
                    <a16:creationId xmlns:a16="http://schemas.microsoft.com/office/drawing/2014/main" id="{312AEE8A-A931-D341-B0B1-CC0E6DE8CB2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500" y="257175"/>
                <a:ext cx="1463457" cy="1371600"/>
              </a:xfrm>
              <a:prstGeom prst="rect">
                <a:avLst/>
              </a:prstGeom>
            </p:spPr>
          </p:pic>
          <p:pic>
            <p:nvPicPr>
              <p:cNvPr id="25" name="Graphic 24">
                <a:extLst>
                  <a:ext uri="{FF2B5EF4-FFF2-40B4-BE49-F238E27FC236}">
                    <a16:creationId xmlns:a16="http://schemas.microsoft.com/office/drawing/2014/main" id="{40A5C2CE-58A2-944B-AF28-82DA25D8ED1E}"/>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t="32991"/>
              <a:stretch/>
            </p:blipFill>
            <p:spPr>
              <a:xfrm>
                <a:off x="3873156" y="0"/>
                <a:ext cx="1371600" cy="781816"/>
              </a:xfrm>
              <a:prstGeom prst="rect">
                <a:avLst/>
              </a:prstGeom>
            </p:spPr>
          </p:pic>
          <p:pic>
            <p:nvPicPr>
              <p:cNvPr id="39" name="Graphic 38">
                <a:extLst>
                  <a:ext uri="{FF2B5EF4-FFF2-40B4-BE49-F238E27FC236}">
                    <a16:creationId xmlns:a16="http://schemas.microsoft.com/office/drawing/2014/main" id="{FAFFD8BF-AA07-D743-BFD3-30596632DB7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5694" y="1231527"/>
                <a:ext cx="1463457" cy="1371600"/>
              </a:xfrm>
              <a:prstGeom prst="rect">
                <a:avLst/>
              </a:prstGeom>
            </p:spPr>
          </p:pic>
        </p:grpSp>
        <p:grpSp>
          <p:nvGrpSpPr>
            <p:cNvPr id="5" name="Group 4">
              <a:extLst>
                <a:ext uri="{FF2B5EF4-FFF2-40B4-BE49-F238E27FC236}">
                  <a16:creationId xmlns:a16="http://schemas.microsoft.com/office/drawing/2014/main" id="{68CFC120-6EA1-2649-8297-9007F88A2103}"/>
                </a:ext>
              </a:extLst>
            </p:cNvPr>
            <p:cNvGrpSpPr/>
            <p:nvPr userDrawn="1"/>
          </p:nvGrpSpPr>
          <p:grpSpPr>
            <a:xfrm>
              <a:off x="2028039" y="-1"/>
              <a:ext cx="1371600" cy="1623845"/>
              <a:chOff x="2028039" y="-1"/>
              <a:chExt cx="1371600" cy="1623845"/>
            </a:xfrm>
            <a:solidFill>
              <a:schemeClr val="bg1"/>
            </a:solidFill>
          </p:grpSpPr>
          <p:pic>
            <p:nvPicPr>
              <p:cNvPr id="20" name="Graphic 19">
                <a:extLst>
                  <a:ext uri="{FF2B5EF4-FFF2-40B4-BE49-F238E27FC236}">
                    <a16:creationId xmlns:a16="http://schemas.microsoft.com/office/drawing/2014/main" id="{9892663E-6616-FA4B-AD74-C1EC2F2941C3}"/>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28039" y="252244"/>
                <a:ext cx="1371600" cy="1371600"/>
              </a:xfrm>
              <a:prstGeom prst="rect">
                <a:avLst/>
              </a:prstGeom>
            </p:spPr>
          </p:pic>
          <p:pic>
            <p:nvPicPr>
              <p:cNvPr id="34" name="Graphic 33">
                <a:extLst>
                  <a:ext uri="{FF2B5EF4-FFF2-40B4-BE49-F238E27FC236}">
                    <a16:creationId xmlns:a16="http://schemas.microsoft.com/office/drawing/2014/main" id="{FB3F5AD5-1EAA-B544-AAF4-A457EBE7F4E9}"/>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t="29166"/>
              <a:stretch/>
            </p:blipFill>
            <p:spPr>
              <a:xfrm>
                <a:off x="2028039" y="-1"/>
                <a:ext cx="1371600" cy="971551"/>
              </a:xfrm>
              <a:prstGeom prst="rect">
                <a:avLst/>
              </a:prstGeom>
            </p:spPr>
          </p:pic>
        </p:grpSp>
        <p:pic>
          <p:nvPicPr>
            <p:cNvPr id="10" name="Graphic 9">
              <a:extLst>
                <a:ext uri="{FF2B5EF4-FFF2-40B4-BE49-F238E27FC236}">
                  <a16:creationId xmlns:a16="http://schemas.microsoft.com/office/drawing/2014/main" id="{745338A2-B54B-5A42-8D66-BAA5C604FD75}"/>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b="17445"/>
            <a:stretch/>
          </p:blipFill>
          <p:spPr>
            <a:xfrm>
              <a:off x="2032000" y="3858261"/>
              <a:ext cx="1371600" cy="1285240"/>
            </a:xfrm>
            <a:prstGeom prst="rect">
              <a:avLst/>
            </a:prstGeom>
          </p:spPr>
        </p:pic>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pic>
          <p:nvPicPr>
            <p:cNvPr id="11" name="Graphic 10">
              <a:extLst>
                <a:ext uri="{FF2B5EF4-FFF2-40B4-BE49-F238E27FC236}">
                  <a16:creationId xmlns:a16="http://schemas.microsoft.com/office/drawing/2014/main" id="{96BE909F-626F-FD4B-927A-E7D4CE504C4D}"/>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t="43015"/>
            <a:stretch/>
          </p:blipFill>
          <p:spPr>
            <a:xfrm>
              <a:off x="5657850" y="-1"/>
              <a:ext cx="1463040" cy="833717"/>
            </a:xfrm>
            <a:prstGeom prst="rect">
              <a:avLst/>
            </a:prstGeom>
          </p:spPr>
        </p:pic>
        <p:pic>
          <p:nvPicPr>
            <p:cNvPr id="13" name="Graphic 12">
              <a:extLst>
                <a:ext uri="{FF2B5EF4-FFF2-40B4-BE49-F238E27FC236}">
                  <a16:creationId xmlns:a16="http://schemas.microsoft.com/office/drawing/2014/main" id="{87CE0E31-BF9C-6A4E-84FB-D36455475D09}"/>
                </a:ext>
              </a:extLst>
            </p:cNvPr>
            <p:cNvPicPr>
              <a:picLocks noChangeAspect="1"/>
            </p:cNvPicPr>
            <p:nvPr userDrawn="1"/>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t="-1" b="-1786"/>
            <a:stretch/>
          </p:blipFill>
          <p:spPr>
            <a:xfrm>
              <a:off x="5674603" y="3037915"/>
              <a:ext cx="1463040" cy="2024903"/>
            </a:xfrm>
            <a:prstGeom prst="rect">
              <a:avLst/>
            </a:prstGeom>
          </p:spPr>
        </p:pic>
        <p:pic>
          <p:nvPicPr>
            <p:cNvPr id="18" name="Graphic 17">
              <a:extLst>
                <a:ext uri="{FF2B5EF4-FFF2-40B4-BE49-F238E27FC236}">
                  <a16:creationId xmlns:a16="http://schemas.microsoft.com/office/drawing/2014/main" id="{A84D1A41-F731-0E48-B81A-C0F49A106805}"/>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5400000">
              <a:off x="3488337" y="1683466"/>
              <a:ext cx="2194560" cy="1382570"/>
            </a:xfrm>
            <a:prstGeom prst="rect">
              <a:avLst/>
            </a:prstGeom>
          </p:spPr>
        </p:pic>
        <p:pic>
          <p:nvPicPr>
            <p:cNvPr id="22" name="Graphic 21">
              <a:extLst>
                <a:ext uri="{FF2B5EF4-FFF2-40B4-BE49-F238E27FC236}">
                  <a16:creationId xmlns:a16="http://schemas.microsoft.com/office/drawing/2014/main" id="{0F8C1358-1F36-9C41-91AD-F8BF27212148}"/>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800000">
              <a:off x="7406640" y="510844"/>
              <a:ext cx="1645920" cy="1645920"/>
            </a:xfrm>
            <a:prstGeom prst="rect">
              <a:avLst/>
            </a:prstGeom>
          </p:spPr>
        </p:pic>
        <p:pic>
          <p:nvPicPr>
            <p:cNvPr id="26" name="Graphic 25">
              <a:extLst>
                <a:ext uri="{FF2B5EF4-FFF2-40B4-BE49-F238E27FC236}">
                  <a16:creationId xmlns:a16="http://schemas.microsoft.com/office/drawing/2014/main" id="{331F82FB-1304-304B-9258-1B3723E89F0F}"/>
                </a:ext>
              </a:extLst>
            </p:cNvPr>
            <p:cNvPicPr>
              <a:picLocks noChangeAspect="1"/>
            </p:cNvPicPr>
            <p:nvPr userDrawn="1"/>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t="92371"/>
            <a:stretch/>
          </p:blipFill>
          <p:spPr>
            <a:xfrm>
              <a:off x="7492701" y="0"/>
              <a:ext cx="1463040" cy="139512"/>
            </a:xfrm>
            <a:prstGeom prst="rect">
              <a:avLst/>
            </a:prstGeom>
          </p:spPr>
        </p:pic>
        <p:grpSp>
          <p:nvGrpSpPr>
            <p:cNvPr id="4" name="Group 3">
              <a:extLst>
                <a:ext uri="{FF2B5EF4-FFF2-40B4-BE49-F238E27FC236}">
                  <a16:creationId xmlns:a16="http://schemas.microsoft.com/office/drawing/2014/main" id="{96C39119-C4FC-3947-8A78-A189D52CE249}"/>
                </a:ext>
              </a:extLst>
            </p:cNvPr>
            <p:cNvGrpSpPr/>
            <p:nvPr userDrawn="1"/>
          </p:nvGrpSpPr>
          <p:grpSpPr>
            <a:xfrm>
              <a:off x="190500" y="2075841"/>
              <a:ext cx="1473709" cy="2718803"/>
              <a:chOff x="342900" y="2045970"/>
              <a:chExt cx="1103160" cy="2238704"/>
            </a:xfrm>
          </p:grpSpPr>
          <p:pic>
            <p:nvPicPr>
              <p:cNvPr id="17" name="Graphic 16">
                <a:extLst>
                  <a:ext uri="{FF2B5EF4-FFF2-40B4-BE49-F238E27FC236}">
                    <a16:creationId xmlns:a16="http://schemas.microsoft.com/office/drawing/2014/main" id="{83C807DD-FEFF-FE4D-AA1E-3E71698F6338}"/>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045970"/>
                <a:ext cx="1103159" cy="1371600"/>
              </a:xfrm>
              <a:prstGeom prst="rect">
                <a:avLst/>
              </a:prstGeom>
            </p:spPr>
          </p:pic>
          <p:pic>
            <p:nvPicPr>
              <p:cNvPr id="29" name="Graphic 28">
                <a:extLst>
                  <a:ext uri="{FF2B5EF4-FFF2-40B4-BE49-F238E27FC236}">
                    <a16:creationId xmlns:a16="http://schemas.microsoft.com/office/drawing/2014/main" id="{FBC6ED45-63F6-7548-99A9-8E6F7C2F4901}"/>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913074"/>
                <a:ext cx="1103160" cy="1371600"/>
              </a:xfrm>
              <a:prstGeom prst="rect">
                <a:avLst/>
              </a:prstGeom>
            </p:spPr>
          </p:pic>
        </p:grpSp>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286572432"/>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0" y="-4612"/>
            <a:ext cx="3038453" cy="5159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2470054514"/>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8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3A6E2-ED17-E54E-AB98-E6C37A95665D}"/>
              </a:ext>
            </a:extLst>
          </p:cNvPr>
          <p:cNvSpPr/>
          <p:nvPr userDrawn="1"/>
        </p:nvSpPr>
        <p:spPr>
          <a:xfrm>
            <a:off x="0" y="-4612"/>
            <a:ext cx="3038453" cy="5159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1729169916"/>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7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ABA011-B644-C24B-891A-02E1B5DBA9A8}"/>
              </a:ext>
            </a:extLst>
          </p:cNvPr>
          <p:cNvSpPr/>
          <p:nvPr userDrawn="1"/>
        </p:nvSpPr>
        <p:spPr>
          <a:xfrm>
            <a:off x="0" y="-4612"/>
            <a:ext cx="3038453" cy="5159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solidFill>
                  <a:schemeClr val="bg1"/>
                </a:solidFill>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198368528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4B68434B-9B42-6642-ADD8-D7D18E6B87CE}"/>
              </a:ext>
            </a:extLst>
          </p:cNvPr>
          <p:cNvSpPr>
            <a:spLocks noGrp="1"/>
          </p:cNvSpPr>
          <p:nvPr>
            <p:ph type="pic" sz="quarter" idx="21" hasCustomPrompt="1"/>
          </p:nvPr>
        </p:nvSpPr>
        <p:spPr>
          <a:xfrm>
            <a:off x="261448"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3891931720"/>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6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196850"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365597445"/>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4B68434B-9B42-6642-ADD8-D7D18E6B87CE}"/>
              </a:ext>
            </a:extLst>
          </p:cNvPr>
          <p:cNvSpPr>
            <a:spLocks noGrp="1"/>
          </p:cNvSpPr>
          <p:nvPr>
            <p:ph type="pic" sz="quarter" idx="21" hasCustomPrompt="1"/>
          </p:nvPr>
        </p:nvSpPr>
        <p:spPr>
          <a:xfrm>
            <a:off x="261448"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4163440182"/>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83576"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185927"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2">
              <a:lumMod val="20000"/>
              <a:lumOff val="80000"/>
            </a:schemeClr>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3277535476"/>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4760319"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2">
              <a:lumMod val="20000"/>
              <a:lumOff val="80000"/>
            </a:schemeClr>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513756392"/>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_Split Statement Slide w/ Image - Barrel Fra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384F3178-FCBE-6F4E-84FF-74DECC576702}"/>
              </a:ext>
            </a:extLst>
          </p:cNvPr>
          <p:cNvSpPr>
            <a:spLocks noGrp="1"/>
          </p:cNvSpPr>
          <p:nvPr>
            <p:ph type="pic" sz="quarter" idx="21" hasCustomPrompt="1"/>
          </p:nvPr>
        </p:nvSpPr>
        <p:spPr>
          <a:xfrm>
            <a:off x="4821845"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192031903"/>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5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73191"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88253"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4753102"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2548314553"/>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180837213"/>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659005037"/>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8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909834744"/>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62397195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83576"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185927"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2">
              <a:lumMod val="20000"/>
              <a:lumOff val="80000"/>
            </a:schemeClr>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3953760841"/>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7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036896469"/>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9_Statement Slide - Octagon Shape">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415704835"/>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214484875"/>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6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639160814"/>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0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052360107"/>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3965192"/>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1578879132"/>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2" name="Text Placeholder 46">
            <a:extLst>
              <a:ext uri="{FF2B5EF4-FFF2-40B4-BE49-F238E27FC236}">
                <a16:creationId xmlns:a16="http://schemas.microsoft.com/office/drawing/2014/main" id="{BB5F5F65-411D-BC40-B7A8-14B18450E0D7}"/>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463708214"/>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©2022 Girl Scouts of the USA. All Rights Reserved.  Not for public distribution.</a:t>
            </a:r>
            <a:endParaRPr lang="en-US" dirty="0"/>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3" name="Text Placeholder 46">
            <a:extLst>
              <a:ext uri="{FF2B5EF4-FFF2-40B4-BE49-F238E27FC236}">
                <a16:creationId xmlns:a16="http://schemas.microsoft.com/office/drawing/2014/main" id="{9906EAE9-64F8-C84F-AF66-880B4C23F091}"/>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244554861"/>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Back Cover - Octagon Fram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293621049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4760319"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2">
              <a:lumMod val="20000"/>
              <a:lumOff val="80000"/>
            </a:schemeClr>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580785989"/>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Back Cover - Octagon Fram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119576263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plit Statement Slide w/ Image - Barrel Fra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384F3178-FCBE-6F4E-84FF-74DECC576702}"/>
              </a:ext>
            </a:extLst>
          </p:cNvPr>
          <p:cNvSpPr>
            <a:spLocks noGrp="1"/>
          </p:cNvSpPr>
          <p:nvPr>
            <p:ph type="pic" sz="quarter" idx="21" hasCustomPrompt="1"/>
          </p:nvPr>
        </p:nvSpPr>
        <p:spPr>
          <a:xfrm>
            <a:off x="4821845"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299290523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73191"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88253"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4753102"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40685038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4" name="TextBox 13">
            <a:extLst>
              <a:ext uri="{FF2B5EF4-FFF2-40B4-BE49-F238E27FC236}">
                <a16:creationId xmlns:a16="http://schemas.microsoft.com/office/drawing/2014/main" id="{745388DD-560B-8644-9873-A24375109417}"/>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Palatino Linotype" panose="02040502050505030304" pitchFamily="18" charset="0"/>
                <a:ea typeface="+mj-ea"/>
                <a:cs typeface="+mj-cs"/>
              </a:rPr>
              <a:t>Agenda</a:t>
            </a:r>
            <a:endParaRPr lang="en-US" sz="4400" b="0" i="0" dirty="0">
              <a:solidFill>
                <a:schemeClr val="bg1"/>
              </a:solidFill>
              <a:latin typeface="Palatino Linotype" panose="02040502050505030304" pitchFamily="18" charset="0"/>
            </a:endParaRPr>
          </a:p>
        </p:txBody>
      </p:sp>
      <p:sp>
        <p:nvSpPr>
          <p:cNvPr id="16" name="Footer Placeholder 4">
            <a:extLst>
              <a:ext uri="{FF2B5EF4-FFF2-40B4-BE49-F238E27FC236}">
                <a16:creationId xmlns:a16="http://schemas.microsoft.com/office/drawing/2014/main" id="{FF26386E-26E8-0B43-9814-29600F6481A7}"/>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84623390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71172926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00050492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0573385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30749198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85127787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Statement Slide - Octagon Shape">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47986131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61278772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74965024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417865829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24535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2">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1574"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4" name="TextBox 13">
            <a:extLst>
              <a:ext uri="{FF2B5EF4-FFF2-40B4-BE49-F238E27FC236}">
                <a16:creationId xmlns:a16="http://schemas.microsoft.com/office/drawing/2014/main" id="{C07D8733-2ABE-004F-9A20-2DFA7B01D0FA}"/>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Palatino Linotype" panose="02040502050505030304" pitchFamily="18" charset="0"/>
                <a:ea typeface="+mj-ea"/>
                <a:cs typeface="+mj-cs"/>
              </a:rPr>
              <a:t>Agenda</a:t>
            </a:r>
            <a:endParaRPr lang="en-US" sz="4400" b="0" i="0" dirty="0">
              <a:latin typeface="Palatino Linotype" panose="02040502050505030304" pitchFamily="18" charset="0"/>
            </a:endParaRPr>
          </a:p>
        </p:txBody>
      </p:sp>
    </p:spTree>
    <p:extLst>
      <p:ext uri="{BB962C8B-B14F-4D97-AF65-F5344CB8AC3E}">
        <p14:creationId xmlns:p14="http://schemas.microsoft.com/office/powerpoint/2010/main" val="121045594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28391989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2" name="Text Placeholder 46">
            <a:extLst>
              <a:ext uri="{FF2B5EF4-FFF2-40B4-BE49-F238E27FC236}">
                <a16:creationId xmlns:a16="http://schemas.microsoft.com/office/drawing/2014/main" id="{BB5F5F65-411D-BC40-B7A8-14B18450E0D7}"/>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407181832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©2022 Girl Scouts of the USA. All Rights Reserved.  Not for public distribution.</a:t>
            </a:r>
            <a:endParaRPr lang="en-US" dirty="0"/>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3" name="Text Placeholder 46">
            <a:extLst>
              <a:ext uri="{FF2B5EF4-FFF2-40B4-BE49-F238E27FC236}">
                <a16:creationId xmlns:a16="http://schemas.microsoft.com/office/drawing/2014/main" id="{9906EAE9-64F8-C84F-AF66-880B4C23F091}"/>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12406612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ack Cover - Octagon Fram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416423996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ack Cover - Octagon Fram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174935929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7" name="Graphic 16">
            <a:extLst>
              <a:ext uri="{FF2B5EF4-FFF2-40B4-BE49-F238E27FC236}">
                <a16:creationId xmlns:a16="http://schemas.microsoft.com/office/drawing/2014/main" id="{7BEF2DCE-B291-7441-9CC7-A4B35062A9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40657" y="464503"/>
            <a:ext cx="4259255" cy="4259255"/>
          </a:xfrm>
          <a:prstGeom prst="rect">
            <a:avLst/>
          </a:prstGeom>
        </p:spPr>
      </p:pic>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4087" y="419102"/>
            <a:ext cx="4305300" cy="4305300"/>
          </a:xfrm>
          <a:prstGeom prst="rect">
            <a:avLst/>
          </a:prstGeom>
        </p:spPr>
      </p:pic>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4740658"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4740658"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410006987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Slide-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4" name="TextBox 13">
            <a:extLst>
              <a:ext uri="{FF2B5EF4-FFF2-40B4-BE49-F238E27FC236}">
                <a16:creationId xmlns:a16="http://schemas.microsoft.com/office/drawing/2014/main" id="{745388DD-560B-8644-9873-A24375109417}"/>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Palatino Linotype" panose="02040502050505030304" pitchFamily="18" charset="0"/>
                <a:ea typeface="+mj-ea"/>
                <a:cs typeface="+mj-cs"/>
              </a:rPr>
              <a:t>Agenda</a:t>
            </a:r>
            <a:endParaRPr lang="en-US" sz="4400" b="0" i="0" dirty="0">
              <a:solidFill>
                <a:schemeClr val="bg1"/>
              </a:solidFill>
              <a:latin typeface="Palatino Linotype" panose="02040502050505030304" pitchFamily="18" charset="0"/>
            </a:endParaRPr>
          </a:p>
        </p:txBody>
      </p:sp>
      <p:sp>
        <p:nvSpPr>
          <p:cNvPr id="16" name="Footer Placeholder 4">
            <a:extLst>
              <a:ext uri="{FF2B5EF4-FFF2-40B4-BE49-F238E27FC236}">
                <a16:creationId xmlns:a16="http://schemas.microsoft.com/office/drawing/2014/main" id="{FF26386E-26E8-0B43-9814-29600F6481A7}"/>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282013662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Slide-2">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1574"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4" name="TextBox 13">
            <a:extLst>
              <a:ext uri="{FF2B5EF4-FFF2-40B4-BE49-F238E27FC236}">
                <a16:creationId xmlns:a16="http://schemas.microsoft.com/office/drawing/2014/main" id="{C07D8733-2ABE-004F-9A20-2DFA7B01D0FA}"/>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Palatino Linotype" panose="02040502050505030304" pitchFamily="18" charset="0"/>
                <a:ea typeface="+mj-ea"/>
                <a:cs typeface="+mj-cs"/>
              </a:rPr>
              <a:t>Agenda</a:t>
            </a:r>
            <a:endParaRPr lang="en-US" sz="4400" b="0" i="0" dirty="0">
              <a:latin typeface="Palatino Linotype" panose="02040502050505030304" pitchFamily="18" charset="0"/>
            </a:endParaRPr>
          </a:p>
        </p:txBody>
      </p:sp>
    </p:spTree>
    <p:extLst>
      <p:ext uri="{BB962C8B-B14F-4D97-AF65-F5344CB8AC3E}">
        <p14:creationId xmlns:p14="http://schemas.microsoft.com/office/powerpoint/2010/main" val="420739050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ransition w/ Imag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pic>
        <p:nvPicPr>
          <p:cNvPr id="12" name="Graphic 11">
            <a:extLst>
              <a:ext uri="{FF2B5EF4-FFF2-40B4-BE49-F238E27FC236}">
                <a16:creationId xmlns:a16="http://schemas.microsoft.com/office/drawing/2014/main" id="{F41C91A7-5D4E-1F4B-93B3-1FE9D982BE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087" y="419102"/>
            <a:ext cx="4305300" cy="4305300"/>
          </a:xfrm>
          <a:prstGeom prst="rect">
            <a:avLst/>
          </a:prstGeom>
        </p:spPr>
      </p:pic>
    </p:spTree>
    <p:extLst>
      <p:ext uri="{BB962C8B-B14F-4D97-AF65-F5344CB8AC3E}">
        <p14:creationId xmlns:p14="http://schemas.microsoft.com/office/powerpoint/2010/main" val="370225693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2220940"/>
            <a:ext cx="8801100" cy="1912698"/>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1523110"/>
            <a:ext cx="8801100" cy="694214"/>
          </a:xfrm>
        </p:spPr>
        <p:txBody>
          <a:bodyPr anchor="b">
            <a:normAutofit/>
          </a:bodyPr>
          <a:lstStyle>
            <a:lvl1pPr marL="0" indent="0">
              <a:lnSpc>
                <a:spcPct val="100000"/>
              </a:lnSpc>
              <a:buNone/>
              <a:defRPr sz="1350" b="0"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180132" y="867160"/>
            <a:ext cx="8801101" cy="484373"/>
          </a:xfrm>
        </p:spPr>
        <p:txBody>
          <a:bodyPr>
            <a:normAutofit/>
          </a:bodyPr>
          <a:lstStyle>
            <a:lvl1pPr marL="0" indent="0">
              <a:buNone/>
              <a:defRPr sz="1350" b="0" i="0">
                <a:solidFill>
                  <a:schemeClr val="tx1"/>
                </a:solidFill>
                <a:latin typeface="Palatino Linotype" panose="02040502050505030304" pitchFamily="18" charset="0"/>
              </a:defRPr>
            </a:lvl1pPr>
            <a:lvl2pPr>
              <a:defRPr sz="1350"/>
            </a:lvl2pPr>
            <a:lvl3pPr>
              <a:defRPr sz="1350"/>
            </a:lvl3pPr>
            <a:lvl4pPr>
              <a:defRPr sz="1350"/>
            </a:lvl4pPr>
            <a:lvl5pPr>
              <a:defRPr sz="135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Palatino Linotype" panose="02040502050505030304" pitchFamily="18" charset="0"/>
              </a:defRPr>
            </a:lvl1pPr>
          </a:lstStyle>
          <a:p>
            <a:r>
              <a:rPr lang="en-US" dirty="0"/>
              <a:t>©2022 Girl Scouts of the USA.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Palatino Linotype" panose="02040502050505030304"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3" name="Text Placeholder 46">
            <a:extLst>
              <a:ext uri="{FF2B5EF4-FFF2-40B4-BE49-F238E27FC236}">
                <a16:creationId xmlns:a16="http://schemas.microsoft.com/office/drawing/2014/main" id="{02F21F7C-7CB0-3942-BFBD-285052A05388}"/>
              </a:ext>
            </a:extLst>
          </p:cNvPr>
          <p:cNvSpPr>
            <a:spLocks noGrp="1"/>
          </p:cNvSpPr>
          <p:nvPr>
            <p:ph type="body" sz="quarter" idx="17"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4120763675"/>
      </p:ext>
    </p:extLst>
  </p:cSld>
  <p:clrMapOvr>
    <a:masterClrMapping/>
  </p:clrMapOvr>
  <p:transition>
    <p:fade/>
  </p:transition>
  <p:extLst>
    <p:ext uri="{DCECCB84-F9BA-43D5-87BE-67443E8EF086}">
      <p15:sldGuideLst xmlns:p15="http://schemas.microsoft.com/office/powerpoint/2012/main">
        <p15:guide id="1"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ransition w/ Imag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pic>
        <p:nvPicPr>
          <p:cNvPr id="12" name="Graphic 11">
            <a:extLst>
              <a:ext uri="{FF2B5EF4-FFF2-40B4-BE49-F238E27FC236}">
                <a16:creationId xmlns:a16="http://schemas.microsoft.com/office/drawing/2014/main" id="{F41C91A7-5D4E-1F4B-93B3-1FE9D982BE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087" y="419102"/>
            <a:ext cx="4305300" cy="4305300"/>
          </a:xfrm>
          <a:prstGeom prst="rect">
            <a:avLst/>
          </a:prstGeom>
        </p:spPr>
      </p:pic>
    </p:spTree>
    <p:extLst>
      <p:ext uri="{BB962C8B-B14F-4D97-AF65-F5344CB8AC3E}">
        <p14:creationId xmlns:p14="http://schemas.microsoft.com/office/powerpoint/2010/main" val="79157430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4956265"/>
            <a:ext cx="9144000" cy="191143"/>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54540098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147310088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99580477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Blank Slide | Faded Mosaic">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5677295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Slide | Faded Mosaic">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8C04CED-61D5-0F48-9D46-1A815CFC0B12}"/>
              </a:ext>
            </a:extLst>
          </p:cNvPr>
          <p:cNvGrpSpPr/>
          <p:nvPr userDrawn="1"/>
        </p:nvGrpSpPr>
        <p:grpSpPr>
          <a:xfrm>
            <a:off x="0" y="-1"/>
            <a:ext cx="9290198" cy="5169387"/>
            <a:chOff x="0" y="-1"/>
            <a:chExt cx="9290198" cy="5169387"/>
          </a:xfrm>
        </p:grpSpPr>
        <p:grpSp>
          <p:nvGrpSpPr>
            <p:cNvPr id="53" name="Group 52">
              <a:extLst>
                <a:ext uri="{FF2B5EF4-FFF2-40B4-BE49-F238E27FC236}">
                  <a16:creationId xmlns:a16="http://schemas.microsoft.com/office/drawing/2014/main" id="{85D76A34-BECD-DA42-9BAB-803978475D8E}"/>
                </a:ext>
              </a:extLst>
            </p:cNvPr>
            <p:cNvGrpSpPr/>
            <p:nvPr userDrawn="1"/>
          </p:nvGrpSpPr>
          <p:grpSpPr>
            <a:xfrm>
              <a:off x="0" y="0"/>
              <a:ext cx="9144000" cy="5169386"/>
              <a:chOff x="0" y="0"/>
              <a:chExt cx="9144000" cy="5169386"/>
            </a:xfrm>
            <a:solidFill>
              <a:schemeClr val="bg2">
                <a:lumMod val="20000"/>
                <a:lumOff val="80000"/>
                <a:alpha val="30223"/>
              </a:schemeClr>
            </a:solidFill>
          </p:grpSpPr>
          <p:sp>
            <p:nvSpPr>
              <p:cNvPr id="49" name="Rectangle 48">
                <a:extLst>
                  <a:ext uri="{FF2B5EF4-FFF2-40B4-BE49-F238E27FC236}">
                    <a16:creationId xmlns:a16="http://schemas.microsoft.com/office/drawing/2014/main" id="{5D353E63-C46D-8C4A-8B81-BDA61A7A5789}"/>
                  </a:ext>
                </a:extLst>
              </p:cNvPr>
              <p:cNvSpPr/>
              <p:nvPr userDrawn="1"/>
            </p:nvSpPr>
            <p:spPr>
              <a:xfrm>
                <a:off x="7315200" y="295835"/>
                <a:ext cx="1828800" cy="2051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8" name="Rectangle 47">
                <a:extLst>
                  <a:ext uri="{FF2B5EF4-FFF2-40B4-BE49-F238E27FC236}">
                    <a16:creationId xmlns:a16="http://schemas.microsoft.com/office/drawing/2014/main" id="{AB51CCFE-F3CB-8445-BED8-CD4E29E8F773}"/>
                  </a:ext>
                </a:extLst>
              </p:cNvPr>
              <p:cNvSpPr/>
              <p:nvPr userDrawn="1"/>
            </p:nvSpPr>
            <p:spPr>
              <a:xfrm>
                <a:off x="5486400" y="2850777"/>
                <a:ext cx="1828800" cy="229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7" name="Rectangle 46">
                <a:extLst>
                  <a:ext uri="{FF2B5EF4-FFF2-40B4-BE49-F238E27FC236}">
                    <a16:creationId xmlns:a16="http://schemas.microsoft.com/office/drawing/2014/main" id="{1052741C-58F9-D248-B09C-AA80EA876080}"/>
                  </a:ext>
                </a:extLst>
              </p:cNvPr>
              <p:cNvSpPr/>
              <p:nvPr userDrawn="1"/>
            </p:nvSpPr>
            <p:spPr>
              <a:xfrm>
                <a:off x="5486400" y="0"/>
                <a:ext cx="1828800" cy="109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5" name="Rectangle 44">
                <a:extLst>
                  <a:ext uri="{FF2B5EF4-FFF2-40B4-BE49-F238E27FC236}">
                    <a16:creationId xmlns:a16="http://schemas.microsoft.com/office/drawing/2014/main" id="{CE431680-6095-D441-A226-AA5B988D4574}"/>
                  </a:ext>
                </a:extLst>
              </p:cNvPr>
              <p:cNvSpPr/>
              <p:nvPr userDrawn="1"/>
            </p:nvSpPr>
            <p:spPr>
              <a:xfrm>
                <a:off x="3657600" y="1021978"/>
                <a:ext cx="1828800" cy="264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2" name="Rectangle 31">
                <a:extLst>
                  <a:ext uri="{FF2B5EF4-FFF2-40B4-BE49-F238E27FC236}">
                    <a16:creationId xmlns:a16="http://schemas.microsoft.com/office/drawing/2014/main" id="{1172E28E-95EF-B14D-8379-6CEC6338DC6C}"/>
                  </a:ext>
                </a:extLst>
              </p:cNvPr>
              <p:cNvSpPr/>
              <p:nvPr userDrawn="1"/>
            </p:nvSpPr>
            <p:spPr>
              <a:xfrm>
                <a:off x="1828800" y="0"/>
                <a:ext cx="1828800" cy="1899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1" name="Rectangle 30">
                <a:extLst>
                  <a:ext uri="{FF2B5EF4-FFF2-40B4-BE49-F238E27FC236}">
                    <a16:creationId xmlns:a16="http://schemas.microsoft.com/office/drawing/2014/main" id="{9FDBA8FD-EDF7-0E4F-B5AE-02FCA9554F68}"/>
                  </a:ext>
                </a:extLst>
              </p:cNvPr>
              <p:cNvSpPr/>
              <p:nvPr userDrawn="1"/>
            </p:nvSpPr>
            <p:spPr>
              <a:xfrm>
                <a:off x="1828800" y="3677920"/>
                <a:ext cx="1828800" cy="1465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8" name="Rectangle 27">
                <a:extLst>
                  <a:ext uri="{FF2B5EF4-FFF2-40B4-BE49-F238E27FC236}">
                    <a16:creationId xmlns:a16="http://schemas.microsoft.com/office/drawing/2014/main" id="{8124155C-38AB-5A41-AB82-8432CA9B4E15}"/>
                  </a:ext>
                </a:extLst>
              </p:cNvPr>
              <p:cNvSpPr/>
              <p:nvPr userDrawn="1"/>
            </p:nvSpPr>
            <p:spPr>
              <a:xfrm>
                <a:off x="0" y="1797558"/>
                <a:ext cx="1828800" cy="3345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pic>
            <p:nvPicPr>
              <p:cNvPr id="14" name="Graphic 13">
                <a:extLst>
                  <a:ext uri="{FF2B5EF4-FFF2-40B4-BE49-F238E27FC236}">
                    <a16:creationId xmlns:a16="http://schemas.microsoft.com/office/drawing/2014/main" id="{EC5C410D-EC5D-5C4F-A860-4AD7727BA7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01520" y="2048510"/>
                <a:ext cx="1463040" cy="1463040"/>
              </a:xfrm>
              <a:prstGeom prst="rect">
                <a:avLst/>
              </a:prstGeom>
            </p:spPr>
          </p:pic>
          <p:pic>
            <p:nvPicPr>
              <p:cNvPr id="16" name="Graphic 15">
                <a:extLst>
                  <a:ext uri="{FF2B5EF4-FFF2-40B4-BE49-F238E27FC236}">
                    <a16:creationId xmlns:a16="http://schemas.microsoft.com/office/drawing/2014/main" id="{CED2AE31-8055-3645-A116-7777A7C9C73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000212" y="2999548"/>
                <a:ext cx="2468880" cy="1485541"/>
              </a:xfrm>
              <a:prstGeom prst="rect">
                <a:avLst/>
              </a:prstGeom>
            </p:spPr>
          </p:pic>
          <p:pic>
            <p:nvPicPr>
              <p:cNvPr id="21" name="Graphic 20">
                <a:extLst>
                  <a:ext uri="{FF2B5EF4-FFF2-40B4-BE49-F238E27FC236}">
                    <a16:creationId xmlns:a16="http://schemas.microsoft.com/office/drawing/2014/main" id="{1406DA31-7E9D-D945-91E0-5D36CDF110FF}"/>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12868"/>
              <a:stretch/>
            </p:blipFill>
            <p:spPr>
              <a:xfrm>
                <a:off x="3847792" y="3894605"/>
                <a:ext cx="1463040" cy="1274781"/>
              </a:xfrm>
              <a:prstGeom prst="rect">
                <a:avLst/>
              </a:prstGeom>
            </p:spPr>
          </p:pic>
          <p:pic>
            <p:nvPicPr>
              <p:cNvPr id="23" name="Graphic 22">
                <a:extLst>
                  <a:ext uri="{FF2B5EF4-FFF2-40B4-BE49-F238E27FC236}">
                    <a16:creationId xmlns:a16="http://schemas.microsoft.com/office/drawing/2014/main" id="{312AEE8A-A931-D341-B0B1-CC0E6DE8CB2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500" y="257175"/>
                <a:ext cx="1463457" cy="1371600"/>
              </a:xfrm>
              <a:prstGeom prst="rect">
                <a:avLst/>
              </a:prstGeom>
            </p:spPr>
          </p:pic>
          <p:pic>
            <p:nvPicPr>
              <p:cNvPr id="25" name="Graphic 24">
                <a:extLst>
                  <a:ext uri="{FF2B5EF4-FFF2-40B4-BE49-F238E27FC236}">
                    <a16:creationId xmlns:a16="http://schemas.microsoft.com/office/drawing/2014/main" id="{40A5C2CE-58A2-944B-AF28-82DA25D8ED1E}"/>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t="32991"/>
              <a:stretch/>
            </p:blipFill>
            <p:spPr>
              <a:xfrm>
                <a:off x="3873156" y="0"/>
                <a:ext cx="1371600" cy="781816"/>
              </a:xfrm>
              <a:prstGeom prst="rect">
                <a:avLst/>
              </a:prstGeom>
            </p:spPr>
          </p:pic>
          <p:pic>
            <p:nvPicPr>
              <p:cNvPr id="39" name="Graphic 38">
                <a:extLst>
                  <a:ext uri="{FF2B5EF4-FFF2-40B4-BE49-F238E27FC236}">
                    <a16:creationId xmlns:a16="http://schemas.microsoft.com/office/drawing/2014/main" id="{FAFFD8BF-AA07-D743-BFD3-30596632DB7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5694" y="1231527"/>
                <a:ext cx="1463457" cy="1371600"/>
              </a:xfrm>
              <a:prstGeom prst="rect">
                <a:avLst/>
              </a:prstGeom>
            </p:spPr>
          </p:pic>
        </p:grpSp>
        <p:grpSp>
          <p:nvGrpSpPr>
            <p:cNvPr id="5" name="Group 4">
              <a:extLst>
                <a:ext uri="{FF2B5EF4-FFF2-40B4-BE49-F238E27FC236}">
                  <a16:creationId xmlns:a16="http://schemas.microsoft.com/office/drawing/2014/main" id="{68CFC120-6EA1-2649-8297-9007F88A2103}"/>
                </a:ext>
              </a:extLst>
            </p:cNvPr>
            <p:cNvGrpSpPr/>
            <p:nvPr userDrawn="1"/>
          </p:nvGrpSpPr>
          <p:grpSpPr>
            <a:xfrm>
              <a:off x="2028039" y="-1"/>
              <a:ext cx="1371600" cy="1623845"/>
              <a:chOff x="2028039" y="-1"/>
              <a:chExt cx="1371600" cy="1623845"/>
            </a:xfrm>
            <a:solidFill>
              <a:schemeClr val="bg1"/>
            </a:solidFill>
          </p:grpSpPr>
          <p:pic>
            <p:nvPicPr>
              <p:cNvPr id="20" name="Graphic 19">
                <a:extLst>
                  <a:ext uri="{FF2B5EF4-FFF2-40B4-BE49-F238E27FC236}">
                    <a16:creationId xmlns:a16="http://schemas.microsoft.com/office/drawing/2014/main" id="{9892663E-6616-FA4B-AD74-C1EC2F2941C3}"/>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28039" y="252244"/>
                <a:ext cx="1371600" cy="1371600"/>
              </a:xfrm>
              <a:prstGeom prst="rect">
                <a:avLst/>
              </a:prstGeom>
            </p:spPr>
          </p:pic>
          <p:pic>
            <p:nvPicPr>
              <p:cNvPr id="34" name="Graphic 33">
                <a:extLst>
                  <a:ext uri="{FF2B5EF4-FFF2-40B4-BE49-F238E27FC236}">
                    <a16:creationId xmlns:a16="http://schemas.microsoft.com/office/drawing/2014/main" id="{FB3F5AD5-1EAA-B544-AAF4-A457EBE7F4E9}"/>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t="29166"/>
              <a:stretch/>
            </p:blipFill>
            <p:spPr>
              <a:xfrm>
                <a:off x="2028039" y="-1"/>
                <a:ext cx="1371600" cy="971551"/>
              </a:xfrm>
              <a:prstGeom prst="rect">
                <a:avLst/>
              </a:prstGeom>
            </p:spPr>
          </p:pic>
        </p:grpSp>
        <p:pic>
          <p:nvPicPr>
            <p:cNvPr id="10" name="Graphic 9">
              <a:extLst>
                <a:ext uri="{FF2B5EF4-FFF2-40B4-BE49-F238E27FC236}">
                  <a16:creationId xmlns:a16="http://schemas.microsoft.com/office/drawing/2014/main" id="{745338A2-B54B-5A42-8D66-BAA5C604FD75}"/>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b="17445"/>
            <a:stretch/>
          </p:blipFill>
          <p:spPr>
            <a:xfrm>
              <a:off x="2032000" y="3858261"/>
              <a:ext cx="1371600" cy="1285240"/>
            </a:xfrm>
            <a:prstGeom prst="rect">
              <a:avLst/>
            </a:prstGeom>
          </p:spPr>
        </p:pic>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pic>
          <p:nvPicPr>
            <p:cNvPr id="11" name="Graphic 10">
              <a:extLst>
                <a:ext uri="{FF2B5EF4-FFF2-40B4-BE49-F238E27FC236}">
                  <a16:creationId xmlns:a16="http://schemas.microsoft.com/office/drawing/2014/main" id="{96BE909F-626F-FD4B-927A-E7D4CE504C4D}"/>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t="43015"/>
            <a:stretch/>
          </p:blipFill>
          <p:spPr>
            <a:xfrm>
              <a:off x="5657850" y="-1"/>
              <a:ext cx="1463040" cy="833717"/>
            </a:xfrm>
            <a:prstGeom prst="rect">
              <a:avLst/>
            </a:prstGeom>
          </p:spPr>
        </p:pic>
        <p:pic>
          <p:nvPicPr>
            <p:cNvPr id="13" name="Graphic 12">
              <a:extLst>
                <a:ext uri="{FF2B5EF4-FFF2-40B4-BE49-F238E27FC236}">
                  <a16:creationId xmlns:a16="http://schemas.microsoft.com/office/drawing/2014/main" id="{87CE0E31-BF9C-6A4E-84FB-D36455475D09}"/>
                </a:ext>
              </a:extLst>
            </p:cNvPr>
            <p:cNvPicPr>
              <a:picLocks noChangeAspect="1"/>
            </p:cNvPicPr>
            <p:nvPr userDrawn="1"/>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t="-1" b="-1786"/>
            <a:stretch/>
          </p:blipFill>
          <p:spPr>
            <a:xfrm>
              <a:off x="5674603" y="3037915"/>
              <a:ext cx="1463040" cy="2024903"/>
            </a:xfrm>
            <a:prstGeom prst="rect">
              <a:avLst/>
            </a:prstGeom>
          </p:spPr>
        </p:pic>
        <p:pic>
          <p:nvPicPr>
            <p:cNvPr id="18" name="Graphic 17">
              <a:extLst>
                <a:ext uri="{FF2B5EF4-FFF2-40B4-BE49-F238E27FC236}">
                  <a16:creationId xmlns:a16="http://schemas.microsoft.com/office/drawing/2014/main" id="{A84D1A41-F731-0E48-B81A-C0F49A106805}"/>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5400000">
              <a:off x="3488337" y="1683466"/>
              <a:ext cx="2194560" cy="1382570"/>
            </a:xfrm>
            <a:prstGeom prst="rect">
              <a:avLst/>
            </a:prstGeom>
          </p:spPr>
        </p:pic>
        <p:pic>
          <p:nvPicPr>
            <p:cNvPr id="22" name="Graphic 21">
              <a:extLst>
                <a:ext uri="{FF2B5EF4-FFF2-40B4-BE49-F238E27FC236}">
                  <a16:creationId xmlns:a16="http://schemas.microsoft.com/office/drawing/2014/main" id="{0F8C1358-1F36-9C41-91AD-F8BF27212148}"/>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800000">
              <a:off x="7406640" y="510844"/>
              <a:ext cx="1645920" cy="1645920"/>
            </a:xfrm>
            <a:prstGeom prst="rect">
              <a:avLst/>
            </a:prstGeom>
          </p:spPr>
        </p:pic>
        <p:pic>
          <p:nvPicPr>
            <p:cNvPr id="26" name="Graphic 25">
              <a:extLst>
                <a:ext uri="{FF2B5EF4-FFF2-40B4-BE49-F238E27FC236}">
                  <a16:creationId xmlns:a16="http://schemas.microsoft.com/office/drawing/2014/main" id="{331F82FB-1304-304B-9258-1B3723E89F0F}"/>
                </a:ext>
              </a:extLst>
            </p:cNvPr>
            <p:cNvPicPr>
              <a:picLocks noChangeAspect="1"/>
            </p:cNvPicPr>
            <p:nvPr userDrawn="1"/>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t="92371"/>
            <a:stretch/>
          </p:blipFill>
          <p:spPr>
            <a:xfrm>
              <a:off x="7492701" y="0"/>
              <a:ext cx="1463040" cy="139512"/>
            </a:xfrm>
            <a:prstGeom prst="rect">
              <a:avLst/>
            </a:prstGeom>
          </p:spPr>
        </p:pic>
        <p:grpSp>
          <p:nvGrpSpPr>
            <p:cNvPr id="4" name="Group 3">
              <a:extLst>
                <a:ext uri="{FF2B5EF4-FFF2-40B4-BE49-F238E27FC236}">
                  <a16:creationId xmlns:a16="http://schemas.microsoft.com/office/drawing/2014/main" id="{96C39119-C4FC-3947-8A78-A189D52CE249}"/>
                </a:ext>
              </a:extLst>
            </p:cNvPr>
            <p:cNvGrpSpPr/>
            <p:nvPr userDrawn="1"/>
          </p:nvGrpSpPr>
          <p:grpSpPr>
            <a:xfrm>
              <a:off x="190500" y="2075841"/>
              <a:ext cx="1473709" cy="2718803"/>
              <a:chOff x="342900" y="2045970"/>
              <a:chExt cx="1103160" cy="2238704"/>
            </a:xfrm>
          </p:grpSpPr>
          <p:pic>
            <p:nvPicPr>
              <p:cNvPr id="17" name="Graphic 16">
                <a:extLst>
                  <a:ext uri="{FF2B5EF4-FFF2-40B4-BE49-F238E27FC236}">
                    <a16:creationId xmlns:a16="http://schemas.microsoft.com/office/drawing/2014/main" id="{83C807DD-FEFF-FE4D-AA1E-3E71698F6338}"/>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045970"/>
                <a:ext cx="1103159" cy="1371600"/>
              </a:xfrm>
              <a:prstGeom prst="rect">
                <a:avLst/>
              </a:prstGeom>
            </p:spPr>
          </p:pic>
          <p:pic>
            <p:nvPicPr>
              <p:cNvPr id="29" name="Graphic 28">
                <a:extLst>
                  <a:ext uri="{FF2B5EF4-FFF2-40B4-BE49-F238E27FC236}">
                    <a16:creationId xmlns:a16="http://schemas.microsoft.com/office/drawing/2014/main" id="{FBC6ED45-63F6-7548-99A9-8E6F7C2F4901}"/>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913074"/>
                <a:ext cx="1103160" cy="1371600"/>
              </a:xfrm>
              <a:prstGeom prst="rect">
                <a:avLst/>
              </a:prstGeom>
            </p:spPr>
          </p:pic>
        </p:grpSp>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130880966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0" y="-4612"/>
            <a:ext cx="3038453" cy="5159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372526595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3A6E2-ED17-E54E-AB98-E6C37A95665D}"/>
              </a:ext>
            </a:extLst>
          </p:cNvPr>
          <p:cNvSpPr/>
          <p:nvPr userDrawn="1"/>
        </p:nvSpPr>
        <p:spPr>
          <a:xfrm>
            <a:off x="0" y="-4612"/>
            <a:ext cx="3038453" cy="5159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317698992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ABA011-B644-C24B-891A-02E1B5DBA9A8}"/>
              </a:ext>
            </a:extLst>
          </p:cNvPr>
          <p:cNvSpPr/>
          <p:nvPr userDrawn="1"/>
        </p:nvSpPr>
        <p:spPr>
          <a:xfrm>
            <a:off x="0" y="-4612"/>
            <a:ext cx="3038453" cy="5159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solidFill>
                  <a:schemeClr val="bg1"/>
                </a:solidFill>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387893816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196850"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20261026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4B68434B-9B42-6642-ADD8-D7D18E6B87CE}"/>
              </a:ext>
            </a:extLst>
          </p:cNvPr>
          <p:cNvSpPr>
            <a:spLocks noGrp="1"/>
          </p:cNvSpPr>
          <p:nvPr>
            <p:ph type="pic" sz="quarter" idx="21" hasCustomPrompt="1"/>
          </p:nvPr>
        </p:nvSpPr>
        <p:spPr>
          <a:xfrm>
            <a:off x="261448"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141579232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2220940"/>
            <a:ext cx="8801100" cy="1912698"/>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1523110"/>
            <a:ext cx="8801100" cy="694214"/>
          </a:xfrm>
        </p:spPr>
        <p:txBody>
          <a:bodyPr anchor="b">
            <a:normAutofit/>
          </a:bodyPr>
          <a:lstStyle>
            <a:lvl1pPr marL="0" indent="0">
              <a:lnSpc>
                <a:spcPct val="100000"/>
              </a:lnSpc>
              <a:buNone/>
              <a:defRPr sz="1350" b="0"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180132" y="867160"/>
            <a:ext cx="8801101" cy="484373"/>
          </a:xfrm>
        </p:spPr>
        <p:txBody>
          <a:bodyPr>
            <a:normAutofit/>
          </a:bodyPr>
          <a:lstStyle>
            <a:lvl1pPr marL="0" indent="0">
              <a:buNone/>
              <a:defRPr sz="1350" b="0" i="0">
                <a:solidFill>
                  <a:schemeClr val="tx1"/>
                </a:solidFill>
                <a:latin typeface="Palatino Linotype" panose="02040502050505030304" pitchFamily="18" charset="0"/>
              </a:defRPr>
            </a:lvl1pPr>
            <a:lvl2pPr>
              <a:defRPr sz="1350"/>
            </a:lvl2pPr>
            <a:lvl3pPr>
              <a:defRPr sz="1350"/>
            </a:lvl3pPr>
            <a:lvl4pPr>
              <a:defRPr sz="1350"/>
            </a:lvl4pPr>
            <a:lvl5pPr>
              <a:defRPr sz="135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Palatino Linotype" panose="02040502050505030304" pitchFamily="18" charset="0"/>
              </a:defRPr>
            </a:lvl1pPr>
          </a:lstStyle>
          <a:p>
            <a:r>
              <a:rPr lang="en-US" dirty="0"/>
              <a:t>©2022 Girl Scouts of the USA.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Palatino Linotype" panose="02040502050505030304"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3" name="Text Placeholder 46">
            <a:extLst>
              <a:ext uri="{FF2B5EF4-FFF2-40B4-BE49-F238E27FC236}">
                <a16:creationId xmlns:a16="http://schemas.microsoft.com/office/drawing/2014/main" id="{02F21F7C-7CB0-3942-BFBD-285052A05388}"/>
              </a:ext>
            </a:extLst>
          </p:cNvPr>
          <p:cNvSpPr>
            <a:spLocks noGrp="1"/>
          </p:cNvSpPr>
          <p:nvPr>
            <p:ph type="body" sz="quarter" idx="17"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82324840"/>
      </p:ext>
    </p:extLst>
  </p:cSld>
  <p:clrMapOvr>
    <a:masterClrMapping/>
  </p:clrMapOvr>
  <p:transition>
    <p:fade/>
  </p:transition>
  <p:extLst>
    <p:ext uri="{DCECCB84-F9BA-43D5-87BE-67443E8EF086}">
      <p15:sldGuideLst xmlns:p15="http://schemas.microsoft.com/office/powerpoint/2012/main">
        <p15:guide id="1" pos="28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83576"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185927"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2">
              <a:lumMod val="20000"/>
              <a:lumOff val="80000"/>
            </a:schemeClr>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12189909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4760319"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2">
              <a:lumMod val="20000"/>
              <a:lumOff val="80000"/>
            </a:schemeClr>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84236654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Split Statement Slide w/ Image - Barrel Fra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384F3178-FCBE-6F4E-84FF-74DECC576702}"/>
              </a:ext>
            </a:extLst>
          </p:cNvPr>
          <p:cNvSpPr>
            <a:spLocks noGrp="1"/>
          </p:cNvSpPr>
          <p:nvPr>
            <p:ph type="pic" sz="quarter" idx="21" hasCustomPrompt="1"/>
          </p:nvPr>
        </p:nvSpPr>
        <p:spPr>
          <a:xfrm>
            <a:off x="4821845"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73522992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73191"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88253"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4753102"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383596265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49387478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04960047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415822616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55646227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30599135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Statement Slide - Octagon Shape">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8243406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4956265"/>
            <a:ext cx="9144000" cy="191143"/>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46341586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48058877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42029295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0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407229400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381242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422539136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2" name="Text Placeholder 46">
            <a:extLst>
              <a:ext uri="{FF2B5EF4-FFF2-40B4-BE49-F238E27FC236}">
                <a16:creationId xmlns:a16="http://schemas.microsoft.com/office/drawing/2014/main" id="{BB5F5F65-411D-BC40-B7A8-14B18450E0D7}"/>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427828996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©2022 Girl Scouts of the USA. All Rights Reserved.  Not for public distribution.</a:t>
            </a:r>
            <a:endParaRPr lang="en-US" dirty="0"/>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3" name="Text Placeholder 46">
            <a:extLst>
              <a:ext uri="{FF2B5EF4-FFF2-40B4-BE49-F238E27FC236}">
                <a16:creationId xmlns:a16="http://schemas.microsoft.com/office/drawing/2014/main" id="{9906EAE9-64F8-C84F-AF66-880B4C23F091}"/>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27672143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ack Cover - Octagon Fram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298947938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Back Cover - Octagon Fram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162072340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7" name="Graphic 16">
            <a:extLst>
              <a:ext uri="{FF2B5EF4-FFF2-40B4-BE49-F238E27FC236}">
                <a16:creationId xmlns:a16="http://schemas.microsoft.com/office/drawing/2014/main" id="{7BEF2DCE-B291-7441-9CC7-A4B35062A9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40657" y="464503"/>
            <a:ext cx="4259255" cy="4259255"/>
          </a:xfrm>
          <a:prstGeom prst="rect">
            <a:avLst/>
          </a:prstGeom>
        </p:spPr>
      </p:pic>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4087" y="419102"/>
            <a:ext cx="4305300" cy="4305300"/>
          </a:xfrm>
          <a:prstGeom prst="rect">
            <a:avLst/>
          </a:prstGeom>
        </p:spPr>
      </p:pic>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4740658"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4740658"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50324782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70871603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 Slide-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4" name="TextBox 13">
            <a:extLst>
              <a:ext uri="{FF2B5EF4-FFF2-40B4-BE49-F238E27FC236}">
                <a16:creationId xmlns:a16="http://schemas.microsoft.com/office/drawing/2014/main" id="{745388DD-560B-8644-9873-A24375109417}"/>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Palatino Linotype" panose="02040502050505030304" pitchFamily="18" charset="0"/>
                <a:ea typeface="+mj-ea"/>
                <a:cs typeface="+mj-cs"/>
              </a:rPr>
              <a:t>Agenda</a:t>
            </a:r>
            <a:endParaRPr lang="en-US" sz="4400" b="0" i="0" dirty="0">
              <a:solidFill>
                <a:schemeClr val="bg1"/>
              </a:solidFill>
              <a:latin typeface="Palatino Linotype" panose="02040502050505030304" pitchFamily="18" charset="0"/>
            </a:endParaRPr>
          </a:p>
        </p:txBody>
      </p:sp>
      <p:sp>
        <p:nvSpPr>
          <p:cNvPr id="16" name="Footer Placeholder 4">
            <a:extLst>
              <a:ext uri="{FF2B5EF4-FFF2-40B4-BE49-F238E27FC236}">
                <a16:creationId xmlns:a16="http://schemas.microsoft.com/office/drawing/2014/main" id="{FF26386E-26E8-0B43-9814-29600F6481A7}"/>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114588000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genda Slide-2">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1574"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4" name="TextBox 13">
            <a:extLst>
              <a:ext uri="{FF2B5EF4-FFF2-40B4-BE49-F238E27FC236}">
                <a16:creationId xmlns:a16="http://schemas.microsoft.com/office/drawing/2014/main" id="{C07D8733-2ABE-004F-9A20-2DFA7B01D0FA}"/>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Palatino Linotype" panose="02040502050505030304" pitchFamily="18" charset="0"/>
                <a:ea typeface="+mj-ea"/>
                <a:cs typeface="+mj-cs"/>
              </a:rPr>
              <a:t>Agenda</a:t>
            </a:r>
            <a:endParaRPr lang="en-US" sz="4400" b="0" i="0" dirty="0">
              <a:latin typeface="Palatino Linotype" panose="02040502050505030304" pitchFamily="18" charset="0"/>
            </a:endParaRPr>
          </a:p>
        </p:txBody>
      </p:sp>
    </p:spTree>
    <p:extLst>
      <p:ext uri="{BB962C8B-B14F-4D97-AF65-F5344CB8AC3E}">
        <p14:creationId xmlns:p14="http://schemas.microsoft.com/office/powerpoint/2010/main" val="148092426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ransition w/ Imag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pic>
        <p:nvPicPr>
          <p:cNvPr id="12" name="Graphic 11">
            <a:extLst>
              <a:ext uri="{FF2B5EF4-FFF2-40B4-BE49-F238E27FC236}">
                <a16:creationId xmlns:a16="http://schemas.microsoft.com/office/drawing/2014/main" id="{F41C91A7-5D4E-1F4B-93B3-1FE9D982BE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087" y="419102"/>
            <a:ext cx="4305300" cy="4305300"/>
          </a:xfrm>
          <a:prstGeom prst="rect">
            <a:avLst/>
          </a:prstGeom>
        </p:spPr>
      </p:pic>
    </p:spTree>
    <p:extLst>
      <p:ext uri="{BB962C8B-B14F-4D97-AF65-F5344CB8AC3E}">
        <p14:creationId xmlns:p14="http://schemas.microsoft.com/office/powerpoint/2010/main" val="406765295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2220940"/>
            <a:ext cx="8801100" cy="1912698"/>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1523110"/>
            <a:ext cx="8801100" cy="694214"/>
          </a:xfrm>
        </p:spPr>
        <p:txBody>
          <a:bodyPr anchor="b">
            <a:normAutofit/>
          </a:bodyPr>
          <a:lstStyle>
            <a:lvl1pPr marL="0" indent="0">
              <a:lnSpc>
                <a:spcPct val="100000"/>
              </a:lnSpc>
              <a:buNone/>
              <a:defRPr sz="1350" b="0"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180132" y="867160"/>
            <a:ext cx="8801101" cy="484373"/>
          </a:xfrm>
        </p:spPr>
        <p:txBody>
          <a:bodyPr>
            <a:normAutofit/>
          </a:bodyPr>
          <a:lstStyle>
            <a:lvl1pPr marL="0" indent="0">
              <a:buNone/>
              <a:defRPr sz="1350" b="0" i="0">
                <a:solidFill>
                  <a:schemeClr val="tx1"/>
                </a:solidFill>
                <a:latin typeface="Palatino Linotype" panose="02040502050505030304" pitchFamily="18" charset="0"/>
              </a:defRPr>
            </a:lvl1pPr>
            <a:lvl2pPr>
              <a:defRPr sz="1350"/>
            </a:lvl2pPr>
            <a:lvl3pPr>
              <a:defRPr sz="1350"/>
            </a:lvl3pPr>
            <a:lvl4pPr>
              <a:defRPr sz="1350"/>
            </a:lvl4pPr>
            <a:lvl5pPr>
              <a:defRPr sz="135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Palatino Linotype" panose="02040502050505030304" pitchFamily="18" charset="0"/>
              </a:defRPr>
            </a:lvl1pPr>
          </a:lstStyle>
          <a:p>
            <a:r>
              <a:rPr lang="en-US" dirty="0"/>
              <a:t>©2022 Girl Scouts of the USA.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Palatino Linotype" panose="02040502050505030304"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3" name="Text Placeholder 46">
            <a:extLst>
              <a:ext uri="{FF2B5EF4-FFF2-40B4-BE49-F238E27FC236}">
                <a16:creationId xmlns:a16="http://schemas.microsoft.com/office/drawing/2014/main" id="{02F21F7C-7CB0-3942-BFBD-285052A05388}"/>
              </a:ext>
            </a:extLst>
          </p:cNvPr>
          <p:cNvSpPr>
            <a:spLocks noGrp="1"/>
          </p:cNvSpPr>
          <p:nvPr>
            <p:ph type="body" sz="quarter" idx="17"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1884594184"/>
      </p:ext>
    </p:extLst>
  </p:cSld>
  <p:clrMapOvr>
    <a:masterClrMapping/>
  </p:clrMapOvr>
  <p:transition>
    <p:fade/>
  </p:transition>
  <p:extLst>
    <p:ext uri="{DCECCB84-F9BA-43D5-87BE-67443E8EF086}">
      <p15:sldGuideLst xmlns:p15="http://schemas.microsoft.com/office/powerpoint/2012/main">
        <p15:guide id="1" pos="2880"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4956265"/>
            <a:ext cx="9144000" cy="191143"/>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88798412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18401014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93416067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Blank Slide | Faded Mosaic">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4166649945"/>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Slide | Faded Mosaic">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8C04CED-61D5-0F48-9D46-1A815CFC0B12}"/>
              </a:ext>
            </a:extLst>
          </p:cNvPr>
          <p:cNvGrpSpPr/>
          <p:nvPr userDrawn="1"/>
        </p:nvGrpSpPr>
        <p:grpSpPr>
          <a:xfrm>
            <a:off x="0" y="-1"/>
            <a:ext cx="9290198" cy="5169387"/>
            <a:chOff x="0" y="-1"/>
            <a:chExt cx="9290198" cy="5169387"/>
          </a:xfrm>
        </p:grpSpPr>
        <p:grpSp>
          <p:nvGrpSpPr>
            <p:cNvPr id="53" name="Group 52">
              <a:extLst>
                <a:ext uri="{FF2B5EF4-FFF2-40B4-BE49-F238E27FC236}">
                  <a16:creationId xmlns:a16="http://schemas.microsoft.com/office/drawing/2014/main" id="{85D76A34-BECD-DA42-9BAB-803978475D8E}"/>
                </a:ext>
              </a:extLst>
            </p:cNvPr>
            <p:cNvGrpSpPr/>
            <p:nvPr userDrawn="1"/>
          </p:nvGrpSpPr>
          <p:grpSpPr>
            <a:xfrm>
              <a:off x="0" y="0"/>
              <a:ext cx="9144000" cy="5169386"/>
              <a:chOff x="0" y="0"/>
              <a:chExt cx="9144000" cy="5169386"/>
            </a:xfrm>
            <a:solidFill>
              <a:schemeClr val="bg2">
                <a:lumMod val="20000"/>
                <a:lumOff val="80000"/>
                <a:alpha val="30223"/>
              </a:schemeClr>
            </a:solidFill>
          </p:grpSpPr>
          <p:sp>
            <p:nvSpPr>
              <p:cNvPr id="49" name="Rectangle 48">
                <a:extLst>
                  <a:ext uri="{FF2B5EF4-FFF2-40B4-BE49-F238E27FC236}">
                    <a16:creationId xmlns:a16="http://schemas.microsoft.com/office/drawing/2014/main" id="{5D353E63-C46D-8C4A-8B81-BDA61A7A5789}"/>
                  </a:ext>
                </a:extLst>
              </p:cNvPr>
              <p:cNvSpPr/>
              <p:nvPr userDrawn="1"/>
            </p:nvSpPr>
            <p:spPr>
              <a:xfrm>
                <a:off x="7315200" y="295835"/>
                <a:ext cx="1828800" cy="2051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8" name="Rectangle 47">
                <a:extLst>
                  <a:ext uri="{FF2B5EF4-FFF2-40B4-BE49-F238E27FC236}">
                    <a16:creationId xmlns:a16="http://schemas.microsoft.com/office/drawing/2014/main" id="{AB51CCFE-F3CB-8445-BED8-CD4E29E8F773}"/>
                  </a:ext>
                </a:extLst>
              </p:cNvPr>
              <p:cNvSpPr/>
              <p:nvPr userDrawn="1"/>
            </p:nvSpPr>
            <p:spPr>
              <a:xfrm>
                <a:off x="5486400" y="2850777"/>
                <a:ext cx="1828800" cy="229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7" name="Rectangle 46">
                <a:extLst>
                  <a:ext uri="{FF2B5EF4-FFF2-40B4-BE49-F238E27FC236}">
                    <a16:creationId xmlns:a16="http://schemas.microsoft.com/office/drawing/2014/main" id="{1052741C-58F9-D248-B09C-AA80EA876080}"/>
                  </a:ext>
                </a:extLst>
              </p:cNvPr>
              <p:cNvSpPr/>
              <p:nvPr userDrawn="1"/>
            </p:nvSpPr>
            <p:spPr>
              <a:xfrm>
                <a:off x="5486400" y="0"/>
                <a:ext cx="1828800" cy="109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5" name="Rectangle 44">
                <a:extLst>
                  <a:ext uri="{FF2B5EF4-FFF2-40B4-BE49-F238E27FC236}">
                    <a16:creationId xmlns:a16="http://schemas.microsoft.com/office/drawing/2014/main" id="{CE431680-6095-D441-A226-AA5B988D4574}"/>
                  </a:ext>
                </a:extLst>
              </p:cNvPr>
              <p:cNvSpPr/>
              <p:nvPr userDrawn="1"/>
            </p:nvSpPr>
            <p:spPr>
              <a:xfrm>
                <a:off x="3657600" y="1021978"/>
                <a:ext cx="1828800" cy="264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2" name="Rectangle 31">
                <a:extLst>
                  <a:ext uri="{FF2B5EF4-FFF2-40B4-BE49-F238E27FC236}">
                    <a16:creationId xmlns:a16="http://schemas.microsoft.com/office/drawing/2014/main" id="{1172E28E-95EF-B14D-8379-6CEC6338DC6C}"/>
                  </a:ext>
                </a:extLst>
              </p:cNvPr>
              <p:cNvSpPr/>
              <p:nvPr userDrawn="1"/>
            </p:nvSpPr>
            <p:spPr>
              <a:xfrm>
                <a:off x="1828800" y="0"/>
                <a:ext cx="1828800" cy="1899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1" name="Rectangle 30">
                <a:extLst>
                  <a:ext uri="{FF2B5EF4-FFF2-40B4-BE49-F238E27FC236}">
                    <a16:creationId xmlns:a16="http://schemas.microsoft.com/office/drawing/2014/main" id="{9FDBA8FD-EDF7-0E4F-B5AE-02FCA9554F68}"/>
                  </a:ext>
                </a:extLst>
              </p:cNvPr>
              <p:cNvSpPr/>
              <p:nvPr userDrawn="1"/>
            </p:nvSpPr>
            <p:spPr>
              <a:xfrm>
                <a:off x="1828800" y="3677920"/>
                <a:ext cx="1828800" cy="1465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8" name="Rectangle 27">
                <a:extLst>
                  <a:ext uri="{FF2B5EF4-FFF2-40B4-BE49-F238E27FC236}">
                    <a16:creationId xmlns:a16="http://schemas.microsoft.com/office/drawing/2014/main" id="{8124155C-38AB-5A41-AB82-8432CA9B4E15}"/>
                  </a:ext>
                </a:extLst>
              </p:cNvPr>
              <p:cNvSpPr/>
              <p:nvPr userDrawn="1"/>
            </p:nvSpPr>
            <p:spPr>
              <a:xfrm>
                <a:off x="0" y="1797558"/>
                <a:ext cx="1828800" cy="3345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pic>
            <p:nvPicPr>
              <p:cNvPr id="14" name="Graphic 13">
                <a:extLst>
                  <a:ext uri="{FF2B5EF4-FFF2-40B4-BE49-F238E27FC236}">
                    <a16:creationId xmlns:a16="http://schemas.microsoft.com/office/drawing/2014/main" id="{EC5C410D-EC5D-5C4F-A860-4AD7727BA7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01520" y="2048510"/>
                <a:ext cx="1463040" cy="1463040"/>
              </a:xfrm>
              <a:prstGeom prst="rect">
                <a:avLst/>
              </a:prstGeom>
            </p:spPr>
          </p:pic>
          <p:pic>
            <p:nvPicPr>
              <p:cNvPr id="16" name="Graphic 15">
                <a:extLst>
                  <a:ext uri="{FF2B5EF4-FFF2-40B4-BE49-F238E27FC236}">
                    <a16:creationId xmlns:a16="http://schemas.microsoft.com/office/drawing/2014/main" id="{CED2AE31-8055-3645-A116-7777A7C9C73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000212" y="2999548"/>
                <a:ext cx="2468880" cy="1485541"/>
              </a:xfrm>
              <a:prstGeom prst="rect">
                <a:avLst/>
              </a:prstGeom>
            </p:spPr>
          </p:pic>
          <p:pic>
            <p:nvPicPr>
              <p:cNvPr id="21" name="Graphic 20">
                <a:extLst>
                  <a:ext uri="{FF2B5EF4-FFF2-40B4-BE49-F238E27FC236}">
                    <a16:creationId xmlns:a16="http://schemas.microsoft.com/office/drawing/2014/main" id="{1406DA31-7E9D-D945-91E0-5D36CDF110FF}"/>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12868"/>
              <a:stretch/>
            </p:blipFill>
            <p:spPr>
              <a:xfrm>
                <a:off x="3847792" y="3894605"/>
                <a:ext cx="1463040" cy="1274781"/>
              </a:xfrm>
              <a:prstGeom prst="rect">
                <a:avLst/>
              </a:prstGeom>
            </p:spPr>
          </p:pic>
          <p:pic>
            <p:nvPicPr>
              <p:cNvPr id="23" name="Graphic 22">
                <a:extLst>
                  <a:ext uri="{FF2B5EF4-FFF2-40B4-BE49-F238E27FC236}">
                    <a16:creationId xmlns:a16="http://schemas.microsoft.com/office/drawing/2014/main" id="{312AEE8A-A931-D341-B0B1-CC0E6DE8CB2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500" y="257175"/>
                <a:ext cx="1463457" cy="1371600"/>
              </a:xfrm>
              <a:prstGeom prst="rect">
                <a:avLst/>
              </a:prstGeom>
            </p:spPr>
          </p:pic>
          <p:pic>
            <p:nvPicPr>
              <p:cNvPr id="25" name="Graphic 24">
                <a:extLst>
                  <a:ext uri="{FF2B5EF4-FFF2-40B4-BE49-F238E27FC236}">
                    <a16:creationId xmlns:a16="http://schemas.microsoft.com/office/drawing/2014/main" id="{40A5C2CE-58A2-944B-AF28-82DA25D8ED1E}"/>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t="32991"/>
              <a:stretch/>
            </p:blipFill>
            <p:spPr>
              <a:xfrm>
                <a:off x="3873156" y="0"/>
                <a:ext cx="1371600" cy="781816"/>
              </a:xfrm>
              <a:prstGeom prst="rect">
                <a:avLst/>
              </a:prstGeom>
            </p:spPr>
          </p:pic>
          <p:pic>
            <p:nvPicPr>
              <p:cNvPr id="39" name="Graphic 38">
                <a:extLst>
                  <a:ext uri="{FF2B5EF4-FFF2-40B4-BE49-F238E27FC236}">
                    <a16:creationId xmlns:a16="http://schemas.microsoft.com/office/drawing/2014/main" id="{FAFFD8BF-AA07-D743-BFD3-30596632DB7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5694" y="1231527"/>
                <a:ext cx="1463457" cy="1371600"/>
              </a:xfrm>
              <a:prstGeom prst="rect">
                <a:avLst/>
              </a:prstGeom>
            </p:spPr>
          </p:pic>
        </p:grpSp>
        <p:grpSp>
          <p:nvGrpSpPr>
            <p:cNvPr id="5" name="Group 4">
              <a:extLst>
                <a:ext uri="{FF2B5EF4-FFF2-40B4-BE49-F238E27FC236}">
                  <a16:creationId xmlns:a16="http://schemas.microsoft.com/office/drawing/2014/main" id="{68CFC120-6EA1-2649-8297-9007F88A2103}"/>
                </a:ext>
              </a:extLst>
            </p:cNvPr>
            <p:cNvGrpSpPr/>
            <p:nvPr userDrawn="1"/>
          </p:nvGrpSpPr>
          <p:grpSpPr>
            <a:xfrm>
              <a:off x="2028039" y="-1"/>
              <a:ext cx="1371600" cy="1623845"/>
              <a:chOff x="2028039" y="-1"/>
              <a:chExt cx="1371600" cy="1623845"/>
            </a:xfrm>
            <a:solidFill>
              <a:schemeClr val="bg1"/>
            </a:solidFill>
          </p:grpSpPr>
          <p:pic>
            <p:nvPicPr>
              <p:cNvPr id="20" name="Graphic 19">
                <a:extLst>
                  <a:ext uri="{FF2B5EF4-FFF2-40B4-BE49-F238E27FC236}">
                    <a16:creationId xmlns:a16="http://schemas.microsoft.com/office/drawing/2014/main" id="{9892663E-6616-FA4B-AD74-C1EC2F2941C3}"/>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28039" y="252244"/>
                <a:ext cx="1371600" cy="1371600"/>
              </a:xfrm>
              <a:prstGeom prst="rect">
                <a:avLst/>
              </a:prstGeom>
            </p:spPr>
          </p:pic>
          <p:pic>
            <p:nvPicPr>
              <p:cNvPr id="34" name="Graphic 33">
                <a:extLst>
                  <a:ext uri="{FF2B5EF4-FFF2-40B4-BE49-F238E27FC236}">
                    <a16:creationId xmlns:a16="http://schemas.microsoft.com/office/drawing/2014/main" id="{FB3F5AD5-1EAA-B544-AAF4-A457EBE7F4E9}"/>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t="29166"/>
              <a:stretch/>
            </p:blipFill>
            <p:spPr>
              <a:xfrm>
                <a:off x="2028039" y="-1"/>
                <a:ext cx="1371600" cy="971551"/>
              </a:xfrm>
              <a:prstGeom prst="rect">
                <a:avLst/>
              </a:prstGeom>
            </p:spPr>
          </p:pic>
        </p:grpSp>
        <p:pic>
          <p:nvPicPr>
            <p:cNvPr id="10" name="Graphic 9">
              <a:extLst>
                <a:ext uri="{FF2B5EF4-FFF2-40B4-BE49-F238E27FC236}">
                  <a16:creationId xmlns:a16="http://schemas.microsoft.com/office/drawing/2014/main" id="{745338A2-B54B-5A42-8D66-BAA5C604FD75}"/>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b="17445"/>
            <a:stretch/>
          </p:blipFill>
          <p:spPr>
            <a:xfrm>
              <a:off x="2032000" y="3858261"/>
              <a:ext cx="1371600" cy="1285240"/>
            </a:xfrm>
            <a:prstGeom prst="rect">
              <a:avLst/>
            </a:prstGeom>
          </p:spPr>
        </p:pic>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pic>
          <p:nvPicPr>
            <p:cNvPr id="11" name="Graphic 10">
              <a:extLst>
                <a:ext uri="{FF2B5EF4-FFF2-40B4-BE49-F238E27FC236}">
                  <a16:creationId xmlns:a16="http://schemas.microsoft.com/office/drawing/2014/main" id="{96BE909F-626F-FD4B-927A-E7D4CE504C4D}"/>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t="43015"/>
            <a:stretch/>
          </p:blipFill>
          <p:spPr>
            <a:xfrm>
              <a:off x="5657850" y="-1"/>
              <a:ext cx="1463040" cy="833717"/>
            </a:xfrm>
            <a:prstGeom prst="rect">
              <a:avLst/>
            </a:prstGeom>
          </p:spPr>
        </p:pic>
        <p:pic>
          <p:nvPicPr>
            <p:cNvPr id="13" name="Graphic 12">
              <a:extLst>
                <a:ext uri="{FF2B5EF4-FFF2-40B4-BE49-F238E27FC236}">
                  <a16:creationId xmlns:a16="http://schemas.microsoft.com/office/drawing/2014/main" id="{87CE0E31-BF9C-6A4E-84FB-D36455475D09}"/>
                </a:ext>
              </a:extLst>
            </p:cNvPr>
            <p:cNvPicPr>
              <a:picLocks noChangeAspect="1"/>
            </p:cNvPicPr>
            <p:nvPr userDrawn="1"/>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t="-1" b="-1786"/>
            <a:stretch/>
          </p:blipFill>
          <p:spPr>
            <a:xfrm>
              <a:off x="5674603" y="3037915"/>
              <a:ext cx="1463040" cy="2024903"/>
            </a:xfrm>
            <a:prstGeom prst="rect">
              <a:avLst/>
            </a:prstGeom>
          </p:spPr>
        </p:pic>
        <p:pic>
          <p:nvPicPr>
            <p:cNvPr id="18" name="Graphic 17">
              <a:extLst>
                <a:ext uri="{FF2B5EF4-FFF2-40B4-BE49-F238E27FC236}">
                  <a16:creationId xmlns:a16="http://schemas.microsoft.com/office/drawing/2014/main" id="{A84D1A41-F731-0E48-B81A-C0F49A106805}"/>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5400000">
              <a:off x="3488337" y="1683466"/>
              <a:ext cx="2194560" cy="1382570"/>
            </a:xfrm>
            <a:prstGeom prst="rect">
              <a:avLst/>
            </a:prstGeom>
          </p:spPr>
        </p:pic>
        <p:pic>
          <p:nvPicPr>
            <p:cNvPr id="22" name="Graphic 21">
              <a:extLst>
                <a:ext uri="{FF2B5EF4-FFF2-40B4-BE49-F238E27FC236}">
                  <a16:creationId xmlns:a16="http://schemas.microsoft.com/office/drawing/2014/main" id="{0F8C1358-1F36-9C41-91AD-F8BF27212148}"/>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800000">
              <a:off x="7406640" y="510844"/>
              <a:ext cx="1645920" cy="1645920"/>
            </a:xfrm>
            <a:prstGeom prst="rect">
              <a:avLst/>
            </a:prstGeom>
          </p:spPr>
        </p:pic>
        <p:pic>
          <p:nvPicPr>
            <p:cNvPr id="26" name="Graphic 25">
              <a:extLst>
                <a:ext uri="{FF2B5EF4-FFF2-40B4-BE49-F238E27FC236}">
                  <a16:creationId xmlns:a16="http://schemas.microsoft.com/office/drawing/2014/main" id="{331F82FB-1304-304B-9258-1B3723E89F0F}"/>
                </a:ext>
              </a:extLst>
            </p:cNvPr>
            <p:cNvPicPr>
              <a:picLocks noChangeAspect="1"/>
            </p:cNvPicPr>
            <p:nvPr userDrawn="1"/>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t="92371"/>
            <a:stretch/>
          </p:blipFill>
          <p:spPr>
            <a:xfrm>
              <a:off x="7492701" y="0"/>
              <a:ext cx="1463040" cy="139512"/>
            </a:xfrm>
            <a:prstGeom prst="rect">
              <a:avLst/>
            </a:prstGeom>
          </p:spPr>
        </p:pic>
        <p:grpSp>
          <p:nvGrpSpPr>
            <p:cNvPr id="4" name="Group 3">
              <a:extLst>
                <a:ext uri="{FF2B5EF4-FFF2-40B4-BE49-F238E27FC236}">
                  <a16:creationId xmlns:a16="http://schemas.microsoft.com/office/drawing/2014/main" id="{96C39119-C4FC-3947-8A78-A189D52CE249}"/>
                </a:ext>
              </a:extLst>
            </p:cNvPr>
            <p:cNvGrpSpPr/>
            <p:nvPr userDrawn="1"/>
          </p:nvGrpSpPr>
          <p:grpSpPr>
            <a:xfrm>
              <a:off x="190500" y="2075841"/>
              <a:ext cx="1473709" cy="2718803"/>
              <a:chOff x="342900" y="2045970"/>
              <a:chExt cx="1103160" cy="2238704"/>
            </a:xfrm>
          </p:grpSpPr>
          <p:pic>
            <p:nvPicPr>
              <p:cNvPr id="17" name="Graphic 16">
                <a:extLst>
                  <a:ext uri="{FF2B5EF4-FFF2-40B4-BE49-F238E27FC236}">
                    <a16:creationId xmlns:a16="http://schemas.microsoft.com/office/drawing/2014/main" id="{83C807DD-FEFF-FE4D-AA1E-3E71698F6338}"/>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045970"/>
                <a:ext cx="1103159" cy="1371600"/>
              </a:xfrm>
              <a:prstGeom prst="rect">
                <a:avLst/>
              </a:prstGeom>
            </p:spPr>
          </p:pic>
          <p:pic>
            <p:nvPicPr>
              <p:cNvPr id="29" name="Graphic 28">
                <a:extLst>
                  <a:ext uri="{FF2B5EF4-FFF2-40B4-BE49-F238E27FC236}">
                    <a16:creationId xmlns:a16="http://schemas.microsoft.com/office/drawing/2014/main" id="{FBC6ED45-63F6-7548-99A9-8E6F7C2F4901}"/>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913074"/>
                <a:ext cx="1103160" cy="1371600"/>
              </a:xfrm>
              <a:prstGeom prst="rect">
                <a:avLst/>
              </a:prstGeom>
            </p:spPr>
          </p:pic>
        </p:grpSp>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31738720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0" y="-4612"/>
            <a:ext cx="3038453" cy="5159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24325367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708199022"/>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3A6E2-ED17-E54E-AB98-E6C37A95665D}"/>
              </a:ext>
            </a:extLst>
          </p:cNvPr>
          <p:cNvSpPr/>
          <p:nvPr userDrawn="1"/>
        </p:nvSpPr>
        <p:spPr>
          <a:xfrm>
            <a:off x="0" y="-4612"/>
            <a:ext cx="3038453" cy="5159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155449599"/>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ABA011-B644-C24B-891A-02E1B5DBA9A8}"/>
              </a:ext>
            </a:extLst>
          </p:cNvPr>
          <p:cNvSpPr/>
          <p:nvPr userDrawn="1"/>
        </p:nvSpPr>
        <p:spPr>
          <a:xfrm>
            <a:off x="0" y="-4612"/>
            <a:ext cx="3038453" cy="5159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solidFill>
                  <a:schemeClr val="bg1"/>
                </a:solidFill>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418502033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196850"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428406917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4B68434B-9B42-6642-ADD8-D7D18E6B87CE}"/>
              </a:ext>
            </a:extLst>
          </p:cNvPr>
          <p:cNvSpPr>
            <a:spLocks noGrp="1"/>
          </p:cNvSpPr>
          <p:nvPr>
            <p:ph type="pic" sz="quarter" idx="21" hasCustomPrompt="1"/>
          </p:nvPr>
        </p:nvSpPr>
        <p:spPr>
          <a:xfrm>
            <a:off x="261448"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311972943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83576"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185927"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2">
              <a:lumMod val="20000"/>
              <a:lumOff val="80000"/>
            </a:schemeClr>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413411652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4760319"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2">
              <a:lumMod val="20000"/>
              <a:lumOff val="80000"/>
            </a:schemeClr>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885846421"/>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Split Statement Slide w/ Image - Barrel Fra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384F3178-FCBE-6F4E-84FF-74DECC576702}"/>
              </a:ext>
            </a:extLst>
          </p:cNvPr>
          <p:cNvSpPr>
            <a:spLocks noGrp="1"/>
          </p:cNvSpPr>
          <p:nvPr>
            <p:ph type="pic" sz="quarter" idx="21" hasCustomPrompt="1"/>
          </p:nvPr>
        </p:nvSpPr>
        <p:spPr>
          <a:xfrm>
            <a:off x="4821845"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31025272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73191"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88253"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4753102"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1859293071"/>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93767566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99471858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Slide | Faded Mosaic">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3546938044"/>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8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92143616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79017191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544446257"/>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9_Statement Slide - Octagon Shape">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96658325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62590866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92255025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0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360661526"/>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728273"/>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736590482"/>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2" name="Text Placeholder 46">
            <a:extLst>
              <a:ext uri="{FF2B5EF4-FFF2-40B4-BE49-F238E27FC236}">
                <a16:creationId xmlns:a16="http://schemas.microsoft.com/office/drawing/2014/main" id="{BB5F5F65-411D-BC40-B7A8-14B18450E0D7}"/>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2901528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 Id="rId8"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theme" Target="../theme/theme3.xml"/><Relationship Id="rId8"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34" Type="http://schemas.openxmlformats.org/officeDocument/2006/relationships/slideLayout" Target="../slideLayouts/slideLayout136.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slideLayout" Target="../slideLayouts/slideLayout135.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slideLayout" Target="../slideLayouts/slideLayout131.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slideLayout" Target="../slideLayouts/slideLayout134.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slideLayout" Target="../slideLayouts/slideLayout133.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 Id="rId35" Type="http://schemas.openxmlformats.org/officeDocument/2006/relationships/theme" Target="../theme/theme4.xml"/><Relationship Id="rId8" Type="http://schemas.openxmlformats.org/officeDocument/2006/relationships/slideLayout" Target="../slideLayouts/slideLayout11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 Type="http://schemas.openxmlformats.org/officeDocument/2006/relationships/slideLayout" Target="../slideLayouts/slideLayout139.xml"/><Relationship Id="rId21" Type="http://schemas.openxmlformats.org/officeDocument/2006/relationships/slideLayout" Target="../slideLayouts/slideLayout157.xml"/><Relationship Id="rId34" Type="http://schemas.openxmlformats.org/officeDocument/2006/relationships/slideLayout" Target="../slideLayouts/slideLayout170.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33" Type="http://schemas.openxmlformats.org/officeDocument/2006/relationships/slideLayout" Target="../slideLayouts/slideLayout169.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slideLayout" Target="../slideLayouts/slideLayout156.xml"/><Relationship Id="rId29" Type="http://schemas.openxmlformats.org/officeDocument/2006/relationships/slideLayout" Target="../slideLayouts/slideLayout165.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32" Type="http://schemas.openxmlformats.org/officeDocument/2006/relationships/slideLayout" Target="../slideLayouts/slideLayout168.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slideLayout" Target="../slideLayouts/slideLayout164.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31" Type="http://schemas.openxmlformats.org/officeDocument/2006/relationships/slideLayout" Target="../slideLayouts/slideLayout167.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slideLayout" Target="../slideLayouts/slideLayout166.xml"/><Relationship Id="rId35" Type="http://schemas.openxmlformats.org/officeDocument/2006/relationships/theme" Target="../theme/theme5.xml"/><Relationship Id="rId8"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180131" y="171451"/>
            <a:ext cx="8801100" cy="575117"/>
          </a:xfrm>
          <a:prstGeom prst="rect">
            <a:avLst/>
          </a:prstGeom>
        </p:spPr>
        <p:txBody>
          <a:bodyPr vert="horz" lIns="91440" tIns="45720" rIns="91440" bIns="45720" rtlCol="0" anchor="t">
            <a:no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171450" y="1020337"/>
            <a:ext cx="8801100" cy="33779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8485459" y="4972051"/>
            <a:ext cx="550592" cy="182739"/>
          </a:xfrm>
          <a:prstGeom prst="rect">
            <a:avLst/>
          </a:prstGeom>
        </p:spPr>
        <p:txBody>
          <a:bodyPr vert="horz" lIns="91440" tIns="45720" rIns="91440" bIns="45720" rtlCol="0" anchor="t"/>
          <a:lstStyle>
            <a:lvl1pPr algn="r">
              <a:defRPr sz="600"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171449" y="4998093"/>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smtClean="0">
                <a:effectLst/>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324567869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 id="2147484203" r:id="rId15"/>
    <p:sldLayoutId id="2147484204" r:id="rId16"/>
    <p:sldLayoutId id="2147484205" r:id="rId17"/>
    <p:sldLayoutId id="2147484206" r:id="rId18"/>
    <p:sldLayoutId id="2147484207" r:id="rId19"/>
    <p:sldLayoutId id="2147484208" r:id="rId20"/>
    <p:sldLayoutId id="2147484209" r:id="rId21"/>
    <p:sldLayoutId id="2147484210" r:id="rId22"/>
    <p:sldLayoutId id="2147484211" r:id="rId23"/>
    <p:sldLayoutId id="2147484212" r:id="rId24"/>
    <p:sldLayoutId id="2147484213" r:id="rId25"/>
    <p:sldLayoutId id="2147484214" r:id="rId26"/>
    <p:sldLayoutId id="2147484215" r:id="rId27"/>
    <p:sldLayoutId id="2147484216" r:id="rId28"/>
    <p:sldLayoutId id="2147484217" r:id="rId29"/>
    <p:sldLayoutId id="2147484218" r:id="rId30"/>
    <p:sldLayoutId id="2147484219" r:id="rId31"/>
    <p:sldLayoutId id="2147484220" r:id="rId32"/>
    <p:sldLayoutId id="2147484221" r:id="rId33"/>
    <p:sldLayoutId id="2147484222" r:id="rId34"/>
  </p:sldLayoutIdLst>
  <p:transition>
    <p:fade/>
  </p:transition>
  <p:hf sldNum="0" hdr="0" dt="0"/>
  <p:txStyles>
    <p:titleStyle>
      <a:lvl1pPr algn="l" defTabSz="685783" rtl="0" eaLnBrk="1" latinLnBrk="0" hangingPunct="1">
        <a:lnSpc>
          <a:spcPct val="90000"/>
        </a:lnSpc>
        <a:spcBef>
          <a:spcPct val="0"/>
        </a:spcBef>
        <a:buNone/>
        <a:defRPr sz="1725" b="0" i="0" kern="1200">
          <a:solidFill>
            <a:schemeClr val="tx1"/>
          </a:solidFill>
          <a:latin typeface="Palatino Linotype" panose="02040502050505030304" pitchFamily="18"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userDrawn="1">
          <p15:clr>
            <a:srgbClr val="F26B43"/>
          </p15:clr>
        </p15:guide>
        <p15:guide id="2" pos="2880" userDrawn="1">
          <p15:clr>
            <a:srgbClr val="FDE53C"/>
          </p15:clr>
        </p15:guide>
        <p15:guide id="3" pos="5640" userDrawn="1">
          <p15:clr>
            <a:srgbClr val="F26B43"/>
          </p15:clr>
        </p15:guide>
        <p15:guide id="4" orient="horz" pos="1620" userDrawn="1">
          <p15:clr>
            <a:srgbClr val="FDE53C"/>
          </p15:clr>
        </p15:guide>
        <p15:guide id="5" orient="horz" pos="108" userDrawn="1">
          <p15:clr>
            <a:srgbClr val="F26B43"/>
          </p15:clr>
        </p15:guide>
        <p15:guide id="6" orient="horz" pos="3132" userDrawn="1">
          <p15:clr>
            <a:srgbClr val="F26B43"/>
          </p15:clr>
        </p15:guide>
        <p15:guide id="7" pos="2928" userDrawn="1">
          <p15:clr>
            <a:srgbClr val="F26B43"/>
          </p15:clr>
        </p15:guide>
        <p15:guide id="8" pos="2832" userDrawn="1">
          <p15:clr>
            <a:srgbClr val="F26B43"/>
          </p15:clr>
        </p15:guide>
        <p15:guide id="9" orient="horz" pos="432" userDrawn="1">
          <p15:clr>
            <a:srgbClr val="F26B43"/>
          </p15:clr>
        </p15:guide>
        <p15:guide id="10" orient="horz" pos="2808" userDrawn="1">
          <p15:clr>
            <a:srgbClr val="F26B43"/>
          </p15:clr>
        </p15:guide>
        <p15:guide id="11" pos="4320" userDrawn="1">
          <p15:clr>
            <a:srgbClr val="FDE53C"/>
          </p15:clr>
        </p15:guide>
        <p15:guide id="12" pos="1440" userDrawn="1">
          <p15:clr>
            <a:srgbClr val="FDE53C"/>
          </p15:clr>
        </p15:guide>
        <p15:guide id="13" pos="216" userDrawn="1">
          <p15:clr>
            <a:srgbClr val="F26B43"/>
          </p15:clr>
        </p15:guide>
        <p15:guide id="14" pos="4272" userDrawn="1">
          <p15:clr>
            <a:srgbClr val="F26B43"/>
          </p15:clr>
        </p15:guide>
        <p15:guide id="15" pos="4368" userDrawn="1">
          <p15:clr>
            <a:srgbClr val="F26B43"/>
          </p15:clr>
        </p15:guide>
        <p15:guide id="16" pos="5598" userDrawn="1">
          <p15:clr>
            <a:srgbClr val="F26B43"/>
          </p15:clr>
        </p15:guide>
        <p15:guide id="17" pos="2784" userDrawn="1">
          <p15:clr>
            <a:srgbClr val="F26B43"/>
          </p15:clr>
        </p15:guide>
        <p15:guide id="18" pos="1488" userDrawn="1">
          <p15:clr>
            <a:srgbClr val="F26B43"/>
          </p15:clr>
        </p15:guide>
        <p15:guide id="19" pos="1392" userDrawn="1">
          <p15:clr>
            <a:srgbClr val="F26B43"/>
          </p15:clr>
        </p15:guide>
        <p15:guide id="20" pos="168" userDrawn="1">
          <p15:clr>
            <a:srgbClr val="F26B43"/>
          </p15:clr>
        </p15:guide>
        <p15:guide id="21" orient="horz" pos="1566" userDrawn="1">
          <p15:clr>
            <a:srgbClr val="F26B43"/>
          </p15:clr>
        </p15:guide>
        <p15:guide id="22" orient="horz" pos="162" userDrawn="1">
          <p15:clr>
            <a:srgbClr val="F26B43"/>
          </p15:clr>
        </p15:guide>
        <p15:guide id="23" orient="horz" pos="3078" userDrawn="1">
          <p15:clr>
            <a:srgbClr val="F26B43"/>
          </p15:clr>
        </p15:guide>
        <p15:guide id="24" orient="horz" pos="1674" userDrawn="1">
          <p15:clr>
            <a:srgbClr val="F26B43"/>
          </p15:clr>
        </p15:guide>
        <p15:guide id="25" orient="horz" pos="228" userDrawn="1">
          <p15:clr>
            <a:srgbClr val="F26B43"/>
          </p15:clr>
        </p15:guide>
        <p15:guide id="26" pos="5544" userDrawn="1">
          <p15:clr>
            <a:srgbClr val="F26B43"/>
          </p15:clr>
        </p15:guide>
        <p15:guide id="27" pos="2980" userDrawn="1">
          <p15:clr>
            <a:srgbClr val="F26B43"/>
          </p15:clr>
        </p15:guide>
        <p15:guide id="28" orient="horz" pos="30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180131" y="171451"/>
            <a:ext cx="8801100" cy="575117"/>
          </a:xfrm>
          <a:prstGeom prst="rect">
            <a:avLst/>
          </a:prstGeom>
        </p:spPr>
        <p:txBody>
          <a:bodyPr vert="horz" lIns="91440" tIns="45720" rIns="91440" bIns="45720" rtlCol="0" anchor="t">
            <a:no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171450" y="1020337"/>
            <a:ext cx="8801100" cy="33779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8485459" y="4972051"/>
            <a:ext cx="550592" cy="182739"/>
          </a:xfrm>
          <a:prstGeom prst="rect">
            <a:avLst/>
          </a:prstGeom>
        </p:spPr>
        <p:txBody>
          <a:bodyPr vert="horz" lIns="91440" tIns="45720" rIns="91440" bIns="45720" rtlCol="0" anchor="t"/>
          <a:lstStyle>
            <a:lvl1pPr algn="r">
              <a:defRPr sz="600"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171449" y="4998093"/>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smtClean="0">
                <a:effectLst/>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105053091"/>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 id="2147484236" r:id="rId13"/>
    <p:sldLayoutId id="2147484237" r:id="rId14"/>
    <p:sldLayoutId id="2147484238" r:id="rId15"/>
    <p:sldLayoutId id="2147484239" r:id="rId16"/>
    <p:sldLayoutId id="2147484240" r:id="rId17"/>
    <p:sldLayoutId id="2147484241" r:id="rId18"/>
    <p:sldLayoutId id="2147484242" r:id="rId19"/>
    <p:sldLayoutId id="2147484243" r:id="rId20"/>
    <p:sldLayoutId id="2147484244" r:id="rId21"/>
    <p:sldLayoutId id="2147484245" r:id="rId22"/>
    <p:sldLayoutId id="2147484246" r:id="rId23"/>
    <p:sldLayoutId id="2147484247" r:id="rId24"/>
    <p:sldLayoutId id="2147484248" r:id="rId25"/>
    <p:sldLayoutId id="2147484249" r:id="rId26"/>
    <p:sldLayoutId id="2147484250" r:id="rId27"/>
    <p:sldLayoutId id="2147484251" r:id="rId28"/>
    <p:sldLayoutId id="2147484252" r:id="rId29"/>
    <p:sldLayoutId id="2147484253" r:id="rId30"/>
    <p:sldLayoutId id="2147484254" r:id="rId31"/>
    <p:sldLayoutId id="2147484255" r:id="rId32"/>
    <p:sldLayoutId id="2147484256" r:id="rId33"/>
    <p:sldLayoutId id="2147484257" r:id="rId34"/>
  </p:sldLayoutIdLst>
  <p:transition>
    <p:fade/>
  </p:transition>
  <p:hf sldNum="0" hdr="0" dt="0"/>
  <p:txStyles>
    <p:titleStyle>
      <a:lvl1pPr algn="l" defTabSz="685783" rtl="0" eaLnBrk="1" latinLnBrk="0" hangingPunct="1">
        <a:lnSpc>
          <a:spcPct val="90000"/>
        </a:lnSpc>
        <a:spcBef>
          <a:spcPct val="0"/>
        </a:spcBef>
        <a:buNone/>
        <a:defRPr sz="1725" b="0" i="0" kern="1200">
          <a:solidFill>
            <a:schemeClr val="tx1"/>
          </a:solidFill>
          <a:latin typeface="Palatino Linotype" panose="02040502050505030304" pitchFamily="18"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userDrawn="1">
          <p15:clr>
            <a:srgbClr val="F26B43"/>
          </p15:clr>
        </p15:guide>
        <p15:guide id="2" pos="2880" userDrawn="1">
          <p15:clr>
            <a:srgbClr val="FDE53C"/>
          </p15:clr>
        </p15:guide>
        <p15:guide id="3" pos="5640" userDrawn="1">
          <p15:clr>
            <a:srgbClr val="F26B43"/>
          </p15:clr>
        </p15:guide>
        <p15:guide id="4" orient="horz" pos="1620" userDrawn="1">
          <p15:clr>
            <a:srgbClr val="FDE53C"/>
          </p15:clr>
        </p15:guide>
        <p15:guide id="5" orient="horz" pos="108" userDrawn="1">
          <p15:clr>
            <a:srgbClr val="F26B43"/>
          </p15:clr>
        </p15:guide>
        <p15:guide id="6" orient="horz" pos="3132" userDrawn="1">
          <p15:clr>
            <a:srgbClr val="F26B43"/>
          </p15:clr>
        </p15:guide>
        <p15:guide id="7" pos="2928" userDrawn="1">
          <p15:clr>
            <a:srgbClr val="F26B43"/>
          </p15:clr>
        </p15:guide>
        <p15:guide id="8" pos="2832" userDrawn="1">
          <p15:clr>
            <a:srgbClr val="F26B43"/>
          </p15:clr>
        </p15:guide>
        <p15:guide id="9" orient="horz" pos="432" userDrawn="1">
          <p15:clr>
            <a:srgbClr val="F26B43"/>
          </p15:clr>
        </p15:guide>
        <p15:guide id="10" orient="horz" pos="2808" userDrawn="1">
          <p15:clr>
            <a:srgbClr val="F26B43"/>
          </p15:clr>
        </p15:guide>
        <p15:guide id="11" pos="4320" userDrawn="1">
          <p15:clr>
            <a:srgbClr val="FDE53C"/>
          </p15:clr>
        </p15:guide>
        <p15:guide id="12" pos="1440" userDrawn="1">
          <p15:clr>
            <a:srgbClr val="FDE53C"/>
          </p15:clr>
        </p15:guide>
        <p15:guide id="13" pos="216" userDrawn="1">
          <p15:clr>
            <a:srgbClr val="F26B43"/>
          </p15:clr>
        </p15:guide>
        <p15:guide id="14" pos="4272" userDrawn="1">
          <p15:clr>
            <a:srgbClr val="F26B43"/>
          </p15:clr>
        </p15:guide>
        <p15:guide id="15" pos="4368" userDrawn="1">
          <p15:clr>
            <a:srgbClr val="F26B43"/>
          </p15:clr>
        </p15:guide>
        <p15:guide id="16" pos="5598" userDrawn="1">
          <p15:clr>
            <a:srgbClr val="F26B43"/>
          </p15:clr>
        </p15:guide>
        <p15:guide id="17" pos="2784" userDrawn="1">
          <p15:clr>
            <a:srgbClr val="F26B43"/>
          </p15:clr>
        </p15:guide>
        <p15:guide id="18" pos="1488" userDrawn="1">
          <p15:clr>
            <a:srgbClr val="F26B43"/>
          </p15:clr>
        </p15:guide>
        <p15:guide id="19" pos="1392" userDrawn="1">
          <p15:clr>
            <a:srgbClr val="F26B43"/>
          </p15:clr>
        </p15:guide>
        <p15:guide id="20" pos="168" userDrawn="1">
          <p15:clr>
            <a:srgbClr val="F26B43"/>
          </p15:clr>
        </p15:guide>
        <p15:guide id="21" orient="horz" pos="1566" userDrawn="1">
          <p15:clr>
            <a:srgbClr val="F26B43"/>
          </p15:clr>
        </p15:guide>
        <p15:guide id="22" orient="horz" pos="162" userDrawn="1">
          <p15:clr>
            <a:srgbClr val="F26B43"/>
          </p15:clr>
        </p15:guide>
        <p15:guide id="23" orient="horz" pos="3078" userDrawn="1">
          <p15:clr>
            <a:srgbClr val="F26B43"/>
          </p15:clr>
        </p15:guide>
        <p15:guide id="24" orient="horz" pos="1674" userDrawn="1">
          <p15:clr>
            <a:srgbClr val="F26B43"/>
          </p15:clr>
        </p15:guide>
        <p15:guide id="25" orient="horz" pos="228" userDrawn="1">
          <p15:clr>
            <a:srgbClr val="F26B43"/>
          </p15:clr>
        </p15:guide>
        <p15:guide id="26" pos="5544" userDrawn="1">
          <p15:clr>
            <a:srgbClr val="F26B43"/>
          </p15:clr>
        </p15:guide>
        <p15:guide id="27" pos="2980" userDrawn="1">
          <p15:clr>
            <a:srgbClr val="F26B43"/>
          </p15:clr>
        </p15:guide>
        <p15:guide id="28" orient="horz" pos="303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180131" y="171451"/>
            <a:ext cx="8801100" cy="575117"/>
          </a:xfrm>
          <a:prstGeom prst="rect">
            <a:avLst/>
          </a:prstGeom>
        </p:spPr>
        <p:txBody>
          <a:bodyPr vert="horz" lIns="91440" tIns="45720" rIns="91440" bIns="45720" rtlCol="0" anchor="t">
            <a:no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171450" y="1020337"/>
            <a:ext cx="8801100" cy="33779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8485459" y="4972051"/>
            <a:ext cx="550592" cy="182739"/>
          </a:xfrm>
          <a:prstGeom prst="rect">
            <a:avLst/>
          </a:prstGeom>
        </p:spPr>
        <p:txBody>
          <a:bodyPr vert="horz" lIns="91440" tIns="45720" rIns="91440" bIns="45720" rtlCol="0" anchor="t"/>
          <a:lstStyle>
            <a:lvl1pPr algn="r">
              <a:defRPr sz="600"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171449" y="4998093"/>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smtClean="0">
                <a:effectLst/>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1849073935"/>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4270" r:id="rId12"/>
    <p:sldLayoutId id="2147484271" r:id="rId13"/>
    <p:sldLayoutId id="2147484272" r:id="rId14"/>
    <p:sldLayoutId id="2147484273" r:id="rId15"/>
    <p:sldLayoutId id="2147484274" r:id="rId16"/>
    <p:sldLayoutId id="2147484275" r:id="rId17"/>
    <p:sldLayoutId id="2147484276" r:id="rId18"/>
    <p:sldLayoutId id="2147484277" r:id="rId19"/>
    <p:sldLayoutId id="2147484278" r:id="rId20"/>
    <p:sldLayoutId id="2147484279" r:id="rId21"/>
    <p:sldLayoutId id="2147484280" r:id="rId22"/>
    <p:sldLayoutId id="2147484281" r:id="rId23"/>
    <p:sldLayoutId id="2147484282" r:id="rId24"/>
    <p:sldLayoutId id="2147484283" r:id="rId25"/>
    <p:sldLayoutId id="2147484284" r:id="rId26"/>
    <p:sldLayoutId id="2147484285" r:id="rId27"/>
    <p:sldLayoutId id="2147484286" r:id="rId28"/>
    <p:sldLayoutId id="2147484287" r:id="rId29"/>
    <p:sldLayoutId id="2147484288" r:id="rId30"/>
    <p:sldLayoutId id="2147484289" r:id="rId31"/>
    <p:sldLayoutId id="2147484290" r:id="rId32"/>
    <p:sldLayoutId id="2147484291" r:id="rId33"/>
    <p:sldLayoutId id="2147484292" r:id="rId34"/>
  </p:sldLayoutIdLst>
  <p:transition>
    <p:fade/>
  </p:transition>
  <p:hf sldNum="0" hdr="0" dt="0"/>
  <p:txStyles>
    <p:titleStyle>
      <a:lvl1pPr algn="l" defTabSz="685783" rtl="0" eaLnBrk="1" latinLnBrk="0" hangingPunct="1">
        <a:lnSpc>
          <a:spcPct val="90000"/>
        </a:lnSpc>
        <a:spcBef>
          <a:spcPct val="0"/>
        </a:spcBef>
        <a:buNone/>
        <a:defRPr sz="1725" b="0" i="0" kern="1200">
          <a:solidFill>
            <a:schemeClr val="tx1"/>
          </a:solidFill>
          <a:latin typeface="Palatino Linotype" panose="02040502050505030304" pitchFamily="18"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userDrawn="1">
          <p15:clr>
            <a:srgbClr val="F26B43"/>
          </p15:clr>
        </p15:guide>
        <p15:guide id="2" pos="2880" userDrawn="1">
          <p15:clr>
            <a:srgbClr val="FDE53C"/>
          </p15:clr>
        </p15:guide>
        <p15:guide id="3" pos="5640" userDrawn="1">
          <p15:clr>
            <a:srgbClr val="F26B43"/>
          </p15:clr>
        </p15:guide>
        <p15:guide id="4" orient="horz" pos="1620" userDrawn="1">
          <p15:clr>
            <a:srgbClr val="FDE53C"/>
          </p15:clr>
        </p15:guide>
        <p15:guide id="5" orient="horz" pos="108" userDrawn="1">
          <p15:clr>
            <a:srgbClr val="F26B43"/>
          </p15:clr>
        </p15:guide>
        <p15:guide id="6" orient="horz" pos="3132" userDrawn="1">
          <p15:clr>
            <a:srgbClr val="F26B43"/>
          </p15:clr>
        </p15:guide>
        <p15:guide id="7" pos="2928" userDrawn="1">
          <p15:clr>
            <a:srgbClr val="F26B43"/>
          </p15:clr>
        </p15:guide>
        <p15:guide id="8" pos="2832" userDrawn="1">
          <p15:clr>
            <a:srgbClr val="F26B43"/>
          </p15:clr>
        </p15:guide>
        <p15:guide id="9" orient="horz" pos="432" userDrawn="1">
          <p15:clr>
            <a:srgbClr val="F26B43"/>
          </p15:clr>
        </p15:guide>
        <p15:guide id="10" orient="horz" pos="2808" userDrawn="1">
          <p15:clr>
            <a:srgbClr val="F26B43"/>
          </p15:clr>
        </p15:guide>
        <p15:guide id="11" pos="4320" userDrawn="1">
          <p15:clr>
            <a:srgbClr val="FDE53C"/>
          </p15:clr>
        </p15:guide>
        <p15:guide id="12" pos="1440" userDrawn="1">
          <p15:clr>
            <a:srgbClr val="FDE53C"/>
          </p15:clr>
        </p15:guide>
        <p15:guide id="13" pos="216" userDrawn="1">
          <p15:clr>
            <a:srgbClr val="F26B43"/>
          </p15:clr>
        </p15:guide>
        <p15:guide id="14" pos="4272" userDrawn="1">
          <p15:clr>
            <a:srgbClr val="F26B43"/>
          </p15:clr>
        </p15:guide>
        <p15:guide id="15" pos="4368" userDrawn="1">
          <p15:clr>
            <a:srgbClr val="F26B43"/>
          </p15:clr>
        </p15:guide>
        <p15:guide id="16" pos="5598" userDrawn="1">
          <p15:clr>
            <a:srgbClr val="F26B43"/>
          </p15:clr>
        </p15:guide>
        <p15:guide id="17" pos="2784" userDrawn="1">
          <p15:clr>
            <a:srgbClr val="F26B43"/>
          </p15:clr>
        </p15:guide>
        <p15:guide id="18" pos="1488" userDrawn="1">
          <p15:clr>
            <a:srgbClr val="F26B43"/>
          </p15:clr>
        </p15:guide>
        <p15:guide id="19" pos="1392" userDrawn="1">
          <p15:clr>
            <a:srgbClr val="F26B43"/>
          </p15:clr>
        </p15:guide>
        <p15:guide id="20" pos="168" userDrawn="1">
          <p15:clr>
            <a:srgbClr val="F26B43"/>
          </p15:clr>
        </p15:guide>
        <p15:guide id="21" orient="horz" pos="1566" userDrawn="1">
          <p15:clr>
            <a:srgbClr val="F26B43"/>
          </p15:clr>
        </p15:guide>
        <p15:guide id="22" orient="horz" pos="162" userDrawn="1">
          <p15:clr>
            <a:srgbClr val="F26B43"/>
          </p15:clr>
        </p15:guide>
        <p15:guide id="23" orient="horz" pos="3078" userDrawn="1">
          <p15:clr>
            <a:srgbClr val="F26B43"/>
          </p15:clr>
        </p15:guide>
        <p15:guide id="24" orient="horz" pos="1674" userDrawn="1">
          <p15:clr>
            <a:srgbClr val="F26B43"/>
          </p15:clr>
        </p15:guide>
        <p15:guide id="25" orient="horz" pos="228" userDrawn="1">
          <p15:clr>
            <a:srgbClr val="F26B43"/>
          </p15:clr>
        </p15:guide>
        <p15:guide id="26" pos="5544" userDrawn="1">
          <p15:clr>
            <a:srgbClr val="F26B43"/>
          </p15:clr>
        </p15:guide>
        <p15:guide id="27" pos="2980" userDrawn="1">
          <p15:clr>
            <a:srgbClr val="F26B43"/>
          </p15:clr>
        </p15:guide>
        <p15:guide id="28" orient="horz" pos="303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180131" y="171451"/>
            <a:ext cx="8801100" cy="575117"/>
          </a:xfrm>
          <a:prstGeom prst="rect">
            <a:avLst/>
          </a:prstGeom>
        </p:spPr>
        <p:txBody>
          <a:bodyPr vert="horz" lIns="91440" tIns="45720" rIns="91440" bIns="45720" rtlCol="0" anchor="t">
            <a:no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171450" y="1020337"/>
            <a:ext cx="8801100" cy="33779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8485459" y="4972051"/>
            <a:ext cx="550592" cy="182739"/>
          </a:xfrm>
          <a:prstGeom prst="rect">
            <a:avLst/>
          </a:prstGeom>
        </p:spPr>
        <p:txBody>
          <a:bodyPr vert="horz" lIns="91440" tIns="45720" rIns="91440" bIns="45720" rtlCol="0" anchor="t"/>
          <a:lstStyle>
            <a:lvl1pPr algn="r">
              <a:defRPr sz="600"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171449" y="4998093"/>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smtClean="0">
                <a:effectLst/>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3051202209"/>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 id="2147484319" r:id="rId14"/>
    <p:sldLayoutId id="2147484320" r:id="rId15"/>
    <p:sldLayoutId id="2147484321" r:id="rId16"/>
    <p:sldLayoutId id="2147484322" r:id="rId17"/>
    <p:sldLayoutId id="2147484323" r:id="rId18"/>
    <p:sldLayoutId id="2147484324" r:id="rId19"/>
    <p:sldLayoutId id="2147484325" r:id="rId20"/>
    <p:sldLayoutId id="2147484326" r:id="rId21"/>
    <p:sldLayoutId id="2147484327" r:id="rId22"/>
    <p:sldLayoutId id="2147484328" r:id="rId23"/>
    <p:sldLayoutId id="2147484329" r:id="rId24"/>
    <p:sldLayoutId id="2147484330" r:id="rId25"/>
    <p:sldLayoutId id="2147484331" r:id="rId26"/>
    <p:sldLayoutId id="2147484332" r:id="rId27"/>
    <p:sldLayoutId id="2147484333" r:id="rId28"/>
    <p:sldLayoutId id="2147484334" r:id="rId29"/>
    <p:sldLayoutId id="2147484335" r:id="rId30"/>
    <p:sldLayoutId id="2147484336" r:id="rId31"/>
    <p:sldLayoutId id="2147484337" r:id="rId32"/>
    <p:sldLayoutId id="2147484338" r:id="rId33"/>
    <p:sldLayoutId id="2147484339" r:id="rId34"/>
  </p:sldLayoutIdLst>
  <p:transition>
    <p:fade/>
  </p:transition>
  <p:hf sldNum="0" hdr="0" dt="0"/>
  <p:txStyles>
    <p:titleStyle>
      <a:lvl1pPr algn="l" defTabSz="685783" rtl="0" eaLnBrk="1" latinLnBrk="0" hangingPunct="1">
        <a:lnSpc>
          <a:spcPct val="90000"/>
        </a:lnSpc>
        <a:spcBef>
          <a:spcPct val="0"/>
        </a:spcBef>
        <a:buNone/>
        <a:defRPr sz="1725" b="0" i="0" kern="1200">
          <a:solidFill>
            <a:schemeClr val="tx1"/>
          </a:solidFill>
          <a:latin typeface="Palatino Linotype" panose="02040502050505030304" pitchFamily="18"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p15:clr>
            <a:srgbClr val="F26B43"/>
          </p15:clr>
        </p15:guide>
        <p15:guide id="2" pos="2880">
          <p15:clr>
            <a:srgbClr val="FDE53C"/>
          </p15:clr>
        </p15:guide>
        <p15:guide id="3" pos="5640">
          <p15:clr>
            <a:srgbClr val="F26B43"/>
          </p15:clr>
        </p15:guide>
        <p15:guide id="4" orient="horz" pos="1620">
          <p15:clr>
            <a:srgbClr val="FDE53C"/>
          </p15:clr>
        </p15:guide>
        <p15:guide id="5" orient="horz" pos="108">
          <p15:clr>
            <a:srgbClr val="F26B43"/>
          </p15:clr>
        </p15:guide>
        <p15:guide id="6" orient="horz" pos="3132">
          <p15:clr>
            <a:srgbClr val="F26B43"/>
          </p15:clr>
        </p15:guide>
        <p15:guide id="7" pos="2928">
          <p15:clr>
            <a:srgbClr val="F26B43"/>
          </p15:clr>
        </p15:guide>
        <p15:guide id="8" pos="2832">
          <p15:clr>
            <a:srgbClr val="F26B43"/>
          </p15:clr>
        </p15:guide>
        <p15:guide id="9" orient="horz" pos="432">
          <p15:clr>
            <a:srgbClr val="F26B43"/>
          </p15:clr>
        </p15:guide>
        <p15:guide id="10" orient="horz" pos="2808">
          <p15:clr>
            <a:srgbClr val="F26B43"/>
          </p15:clr>
        </p15:guide>
        <p15:guide id="11" pos="4320">
          <p15:clr>
            <a:srgbClr val="FDE53C"/>
          </p15:clr>
        </p15:guide>
        <p15:guide id="12" pos="1440">
          <p15:clr>
            <a:srgbClr val="FDE53C"/>
          </p15:clr>
        </p15:guide>
        <p15:guide id="13" pos="216">
          <p15:clr>
            <a:srgbClr val="F26B43"/>
          </p15:clr>
        </p15:guide>
        <p15:guide id="14" pos="4272">
          <p15:clr>
            <a:srgbClr val="F26B43"/>
          </p15:clr>
        </p15:guide>
        <p15:guide id="15" pos="4368">
          <p15:clr>
            <a:srgbClr val="F26B43"/>
          </p15:clr>
        </p15:guide>
        <p15:guide id="16" pos="5598">
          <p15:clr>
            <a:srgbClr val="F26B43"/>
          </p15:clr>
        </p15:guide>
        <p15:guide id="17" pos="2784">
          <p15:clr>
            <a:srgbClr val="F26B43"/>
          </p15:clr>
        </p15:guide>
        <p15:guide id="18" pos="1488">
          <p15:clr>
            <a:srgbClr val="F26B43"/>
          </p15:clr>
        </p15:guide>
        <p15:guide id="19" pos="1392">
          <p15:clr>
            <a:srgbClr val="F26B43"/>
          </p15:clr>
        </p15:guide>
        <p15:guide id="20" pos="168">
          <p15:clr>
            <a:srgbClr val="F26B43"/>
          </p15:clr>
        </p15:guide>
        <p15:guide id="21" orient="horz" pos="1566">
          <p15:clr>
            <a:srgbClr val="F26B43"/>
          </p15:clr>
        </p15:guide>
        <p15:guide id="22" orient="horz" pos="162">
          <p15:clr>
            <a:srgbClr val="F26B43"/>
          </p15:clr>
        </p15:guide>
        <p15:guide id="23" orient="horz" pos="3078">
          <p15:clr>
            <a:srgbClr val="F26B43"/>
          </p15:clr>
        </p15:guide>
        <p15:guide id="24" orient="horz" pos="1674">
          <p15:clr>
            <a:srgbClr val="F26B43"/>
          </p15:clr>
        </p15:guide>
        <p15:guide id="25" orient="horz" pos="228">
          <p15:clr>
            <a:srgbClr val="F26B43"/>
          </p15:clr>
        </p15:guide>
        <p15:guide id="26" pos="5544">
          <p15:clr>
            <a:srgbClr val="F26B43"/>
          </p15:clr>
        </p15:guide>
        <p15:guide id="27" pos="2980">
          <p15:clr>
            <a:srgbClr val="F26B43"/>
          </p15:clr>
        </p15:guide>
        <p15:guide id="28" orient="horz" pos="303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180131" y="171451"/>
            <a:ext cx="8801100" cy="575117"/>
          </a:xfrm>
          <a:prstGeom prst="rect">
            <a:avLst/>
          </a:prstGeom>
        </p:spPr>
        <p:txBody>
          <a:bodyPr vert="horz" lIns="91440" tIns="45720" rIns="91440" bIns="45720" rtlCol="0" anchor="t">
            <a:no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171450" y="1020337"/>
            <a:ext cx="8801100" cy="33779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8485459" y="4972051"/>
            <a:ext cx="550592" cy="182739"/>
          </a:xfrm>
          <a:prstGeom prst="rect">
            <a:avLst/>
          </a:prstGeom>
        </p:spPr>
        <p:txBody>
          <a:bodyPr vert="horz" lIns="91440" tIns="45720" rIns="91440" bIns="45720" rtlCol="0" anchor="t"/>
          <a:lstStyle>
            <a:lvl1pPr algn="r">
              <a:defRPr sz="600"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171449" y="4998093"/>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smtClean="0">
                <a:effectLst/>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3396597522"/>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 id="2147484352" r:id="rId12"/>
    <p:sldLayoutId id="2147484353" r:id="rId13"/>
    <p:sldLayoutId id="2147484354" r:id="rId14"/>
    <p:sldLayoutId id="2147484355" r:id="rId15"/>
    <p:sldLayoutId id="2147484356" r:id="rId16"/>
    <p:sldLayoutId id="2147484357" r:id="rId17"/>
    <p:sldLayoutId id="2147484358" r:id="rId18"/>
    <p:sldLayoutId id="2147484359" r:id="rId19"/>
    <p:sldLayoutId id="2147484360" r:id="rId20"/>
    <p:sldLayoutId id="2147484361" r:id="rId21"/>
    <p:sldLayoutId id="2147484362" r:id="rId22"/>
    <p:sldLayoutId id="2147484363" r:id="rId23"/>
    <p:sldLayoutId id="2147484364" r:id="rId24"/>
    <p:sldLayoutId id="2147484365" r:id="rId25"/>
    <p:sldLayoutId id="2147484366" r:id="rId26"/>
    <p:sldLayoutId id="2147484367" r:id="rId27"/>
    <p:sldLayoutId id="2147484368" r:id="rId28"/>
    <p:sldLayoutId id="2147484369" r:id="rId29"/>
    <p:sldLayoutId id="2147484370" r:id="rId30"/>
    <p:sldLayoutId id="2147484371" r:id="rId31"/>
    <p:sldLayoutId id="2147484372" r:id="rId32"/>
    <p:sldLayoutId id="2147484373" r:id="rId33"/>
    <p:sldLayoutId id="2147484374" r:id="rId34"/>
  </p:sldLayoutIdLst>
  <p:transition>
    <p:fade/>
  </p:transition>
  <p:hf sldNum="0" hdr="0" dt="0"/>
  <p:txStyles>
    <p:titleStyle>
      <a:lvl1pPr algn="l" defTabSz="685783" rtl="0" eaLnBrk="1" latinLnBrk="0" hangingPunct="1">
        <a:lnSpc>
          <a:spcPct val="90000"/>
        </a:lnSpc>
        <a:spcBef>
          <a:spcPct val="0"/>
        </a:spcBef>
        <a:buNone/>
        <a:defRPr sz="1725" b="0" i="0" kern="1200">
          <a:solidFill>
            <a:schemeClr val="tx1"/>
          </a:solidFill>
          <a:latin typeface="Palatino Linotype" panose="02040502050505030304" pitchFamily="18"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p15:clr>
            <a:srgbClr val="F26B43"/>
          </p15:clr>
        </p15:guide>
        <p15:guide id="2" pos="2880">
          <p15:clr>
            <a:srgbClr val="FDE53C"/>
          </p15:clr>
        </p15:guide>
        <p15:guide id="3" pos="5640">
          <p15:clr>
            <a:srgbClr val="F26B43"/>
          </p15:clr>
        </p15:guide>
        <p15:guide id="4" orient="horz" pos="1620">
          <p15:clr>
            <a:srgbClr val="FDE53C"/>
          </p15:clr>
        </p15:guide>
        <p15:guide id="5" orient="horz" pos="108">
          <p15:clr>
            <a:srgbClr val="F26B43"/>
          </p15:clr>
        </p15:guide>
        <p15:guide id="6" orient="horz" pos="3132">
          <p15:clr>
            <a:srgbClr val="F26B43"/>
          </p15:clr>
        </p15:guide>
        <p15:guide id="7" pos="2928">
          <p15:clr>
            <a:srgbClr val="F26B43"/>
          </p15:clr>
        </p15:guide>
        <p15:guide id="8" pos="2832">
          <p15:clr>
            <a:srgbClr val="F26B43"/>
          </p15:clr>
        </p15:guide>
        <p15:guide id="9" orient="horz" pos="432">
          <p15:clr>
            <a:srgbClr val="F26B43"/>
          </p15:clr>
        </p15:guide>
        <p15:guide id="10" orient="horz" pos="2808">
          <p15:clr>
            <a:srgbClr val="F26B43"/>
          </p15:clr>
        </p15:guide>
        <p15:guide id="11" pos="4320">
          <p15:clr>
            <a:srgbClr val="FDE53C"/>
          </p15:clr>
        </p15:guide>
        <p15:guide id="12" pos="1440">
          <p15:clr>
            <a:srgbClr val="FDE53C"/>
          </p15:clr>
        </p15:guide>
        <p15:guide id="13" pos="216">
          <p15:clr>
            <a:srgbClr val="F26B43"/>
          </p15:clr>
        </p15:guide>
        <p15:guide id="14" pos="4272">
          <p15:clr>
            <a:srgbClr val="F26B43"/>
          </p15:clr>
        </p15:guide>
        <p15:guide id="15" pos="4368">
          <p15:clr>
            <a:srgbClr val="F26B43"/>
          </p15:clr>
        </p15:guide>
        <p15:guide id="16" pos="5598">
          <p15:clr>
            <a:srgbClr val="F26B43"/>
          </p15:clr>
        </p15:guide>
        <p15:guide id="17" pos="2784">
          <p15:clr>
            <a:srgbClr val="F26B43"/>
          </p15:clr>
        </p15:guide>
        <p15:guide id="18" pos="1488">
          <p15:clr>
            <a:srgbClr val="F26B43"/>
          </p15:clr>
        </p15:guide>
        <p15:guide id="19" pos="1392">
          <p15:clr>
            <a:srgbClr val="F26B43"/>
          </p15:clr>
        </p15:guide>
        <p15:guide id="20" pos="168">
          <p15:clr>
            <a:srgbClr val="F26B43"/>
          </p15:clr>
        </p15:guide>
        <p15:guide id="21" orient="horz" pos="1566">
          <p15:clr>
            <a:srgbClr val="F26B43"/>
          </p15:clr>
        </p15:guide>
        <p15:guide id="22" orient="horz" pos="162">
          <p15:clr>
            <a:srgbClr val="F26B43"/>
          </p15:clr>
        </p15:guide>
        <p15:guide id="23" orient="horz" pos="3078">
          <p15:clr>
            <a:srgbClr val="F26B43"/>
          </p15:clr>
        </p15:guide>
        <p15:guide id="24" orient="horz" pos="1674">
          <p15:clr>
            <a:srgbClr val="F26B43"/>
          </p15:clr>
        </p15:guide>
        <p15:guide id="25" orient="horz" pos="228">
          <p15:clr>
            <a:srgbClr val="F26B43"/>
          </p15:clr>
        </p15:guide>
        <p15:guide id="26" pos="5544">
          <p15:clr>
            <a:srgbClr val="F26B43"/>
          </p15:clr>
        </p15:guide>
        <p15:guide id="27" pos="2980">
          <p15:clr>
            <a:srgbClr val="F26B43"/>
          </p15:clr>
        </p15:guide>
        <p15:guide id="28" orient="horz" pos="30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9BCB92F-C37F-1A48-B2C9-C343AF9CA3B3}"/>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5" name="Title 4">
            <a:extLst>
              <a:ext uri="{FF2B5EF4-FFF2-40B4-BE49-F238E27FC236}">
                <a16:creationId xmlns:a16="http://schemas.microsoft.com/office/drawing/2014/main" id="{209E5FAE-2B93-FB40-A042-24FB21FFE838}"/>
              </a:ext>
            </a:extLst>
          </p:cNvPr>
          <p:cNvSpPr>
            <a:spLocks noGrp="1"/>
          </p:cNvSpPr>
          <p:nvPr>
            <p:ph type="title"/>
          </p:nvPr>
        </p:nvSpPr>
        <p:spPr/>
        <p:txBody>
          <a:bodyPr/>
          <a:lstStyle/>
          <a:p>
            <a:pPr algn="ctr"/>
            <a:r>
              <a:rPr lang="en-US" dirty="0"/>
              <a:t>Cadette Think Like an Engineer Journey Box</a:t>
            </a:r>
            <a:br>
              <a:rPr lang="en-US" dirty="0"/>
            </a:br>
            <a:r>
              <a:rPr lang="en-US" dirty="0"/>
              <a:t>Girl Scouts of Northern New Jersey</a:t>
            </a:r>
            <a:br>
              <a:rPr lang="en-US" dirty="0"/>
            </a:br>
            <a:br>
              <a:rPr lang="en-US" dirty="0"/>
            </a:br>
            <a:r>
              <a:rPr lang="en-US" sz="1600" dirty="0"/>
              <a:t>Girl Guide</a:t>
            </a:r>
            <a:endParaRPr lang="en-US" dirty="0">
              <a:solidFill>
                <a:schemeClr val="tx1">
                  <a:lumMod val="65000"/>
                  <a:lumOff val="35000"/>
                </a:schemeClr>
              </a:solidFill>
              <a:latin typeface="+mn-lt"/>
            </a:endParaRPr>
          </a:p>
        </p:txBody>
      </p:sp>
    </p:spTree>
    <p:extLst>
      <p:ext uri="{BB962C8B-B14F-4D97-AF65-F5344CB8AC3E}">
        <p14:creationId xmlns:p14="http://schemas.microsoft.com/office/powerpoint/2010/main" val="1227179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C071401C-FCC0-5141-9088-45E57103CA40}"/>
              </a:ext>
            </a:extLst>
          </p:cNvPr>
          <p:cNvSpPr>
            <a:spLocks noGrp="1"/>
          </p:cNvSpPr>
          <p:nvPr>
            <p:ph type="ftr" sz="quarter" idx="3"/>
          </p:nvPr>
        </p:nvSpPr>
        <p:spPr/>
        <p:txBody>
          <a:bodyPr/>
          <a:lstStyle/>
          <a:p>
            <a:pPr lvl="0"/>
            <a:r>
              <a:rPr lang="en-US" noProof="0"/>
              <a:t>©2022 Girl Scouts of the USA. All Rights Reserved.  Not for public distribution.</a:t>
            </a:r>
            <a:endParaRPr lang="en-US" noProof="0" dirty="0"/>
          </a:p>
        </p:txBody>
      </p:sp>
      <p:sp>
        <p:nvSpPr>
          <p:cNvPr id="6" name="Title 5">
            <a:extLst>
              <a:ext uri="{FF2B5EF4-FFF2-40B4-BE49-F238E27FC236}">
                <a16:creationId xmlns:a16="http://schemas.microsoft.com/office/drawing/2014/main" id="{77884DEE-C8C1-7A4B-ABFF-C1C8986B702D}"/>
              </a:ext>
            </a:extLst>
          </p:cNvPr>
          <p:cNvSpPr>
            <a:spLocks noGrp="1"/>
          </p:cNvSpPr>
          <p:nvPr>
            <p:ph type="title"/>
          </p:nvPr>
        </p:nvSpPr>
        <p:spPr/>
        <p:txBody>
          <a:bodyPr>
            <a:normAutofit/>
          </a:bodyPr>
          <a:lstStyle/>
          <a:p>
            <a:r>
              <a:rPr lang="en-US" dirty="0"/>
              <a:t>ACTIVITY 1: </a:t>
            </a:r>
            <a:br>
              <a:rPr lang="en-US" dirty="0"/>
            </a:br>
            <a:br>
              <a:rPr lang="en-US" dirty="0"/>
            </a:br>
            <a:r>
              <a:rPr lang="en-US" dirty="0"/>
              <a:t>Materials Needed</a:t>
            </a:r>
          </a:p>
        </p:txBody>
      </p:sp>
      <p:sp>
        <p:nvSpPr>
          <p:cNvPr id="2" name="Text Placeholder 3">
            <a:extLst>
              <a:ext uri="{FF2B5EF4-FFF2-40B4-BE49-F238E27FC236}">
                <a16:creationId xmlns:a16="http://schemas.microsoft.com/office/drawing/2014/main" id="{3A755B95-2D34-CE3A-FF49-7C72F5BC79D6}"/>
              </a:ext>
            </a:extLst>
          </p:cNvPr>
          <p:cNvSpPr txBox="1">
            <a:spLocks/>
          </p:cNvSpPr>
          <p:nvPr/>
        </p:nvSpPr>
        <p:spPr>
          <a:xfrm>
            <a:off x="3220850" y="315208"/>
            <a:ext cx="5673297" cy="4513084"/>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Materials needed: </a:t>
            </a:r>
          </a:p>
          <a:p>
            <a:pPr algn="l">
              <a:buFont typeface="Arial" panose="020B0604020202020204" pitchFamily="34" charset="0"/>
              <a:buChar char="•"/>
            </a:pPr>
            <a:r>
              <a:rPr lang="en-US" b="0" i="0" dirty="0">
                <a:solidFill>
                  <a:srgbClr val="222222"/>
                </a:solidFill>
                <a:effectLst/>
                <a:latin typeface="+mn-lt"/>
              </a:rPr>
              <a:t>1 sheet of foam (9 x 12 in.)</a:t>
            </a:r>
          </a:p>
          <a:p>
            <a:pPr algn="l">
              <a:buFont typeface="Arial" panose="020B0604020202020204" pitchFamily="34" charset="0"/>
              <a:buChar char="•"/>
            </a:pPr>
            <a:r>
              <a:rPr lang="en-US" b="0" i="0" dirty="0">
                <a:solidFill>
                  <a:srgbClr val="222222"/>
                </a:solidFill>
                <a:effectLst/>
                <a:latin typeface="+mn-lt"/>
              </a:rPr>
              <a:t>1 unopened can (12 oz.)</a:t>
            </a:r>
          </a:p>
          <a:p>
            <a:pPr algn="l">
              <a:buFont typeface="Arial" panose="020B0604020202020204" pitchFamily="34" charset="0"/>
              <a:buChar char="•"/>
            </a:pPr>
            <a:r>
              <a:rPr lang="en-US" b="0" i="0" dirty="0">
                <a:solidFill>
                  <a:srgbClr val="222222"/>
                </a:solidFill>
                <a:effectLst/>
                <a:latin typeface="+mn-lt"/>
              </a:rPr>
              <a:t>Scissors</a:t>
            </a:r>
          </a:p>
          <a:p>
            <a:pPr algn="l">
              <a:buFont typeface="Arial" panose="020B0604020202020204" pitchFamily="34" charset="0"/>
              <a:buChar char="•"/>
            </a:pPr>
            <a:r>
              <a:rPr lang="en-US" b="0" i="0" dirty="0">
                <a:solidFill>
                  <a:srgbClr val="222222"/>
                </a:solidFill>
                <a:effectLst/>
                <a:latin typeface="+mn-lt"/>
              </a:rPr>
              <a:t>Duct tape</a:t>
            </a:r>
          </a:p>
          <a:p>
            <a:pPr marL="0" indent="0">
              <a:buNone/>
            </a:pPr>
            <a:endParaRPr lang="en-US" dirty="0">
              <a:latin typeface="+mn-lt"/>
            </a:endParaRPr>
          </a:p>
          <a:p>
            <a:pPr marL="0" indent="0">
              <a:buNone/>
            </a:pPr>
            <a:endParaRPr lang="en-US" dirty="0">
              <a:latin typeface="+mn-lt"/>
            </a:endParaRPr>
          </a:p>
          <a:p>
            <a:pPr marL="0" indent="0">
              <a:buNone/>
            </a:pPr>
            <a:r>
              <a:rPr lang="en-US" dirty="0"/>
              <a:t>Find the Dog Model Template on our web page, accessible by scanning the QR code.</a:t>
            </a:r>
          </a:p>
          <a:p>
            <a:pPr marL="0" indent="0">
              <a:buNone/>
            </a:pPr>
            <a:r>
              <a:rPr lang="en-US" dirty="0"/>
              <a:t>Use the dog model template handout to trace the shapes onto a piece of foam. Cut out the foam pieces and attach them to the can with duct tape to create your model corgi. </a:t>
            </a:r>
          </a:p>
          <a:p>
            <a:pPr marL="0" indent="0" algn="l">
              <a:buNone/>
            </a:pPr>
            <a:endParaRPr lang="en-US" dirty="0"/>
          </a:p>
          <a:p>
            <a:pPr marL="0" indent="0" algn="l">
              <a:buNone/>
            </a:pPr>
            <a:r>
              <a:rPr lang="en-US" b="1" i="0" dirty="0">
                <a:solidFill>
                  <a:srgbClr val="222222"/>
                </a:solidFill>
                <a:effectLst/>
                <a:latin typeface="+mn-lt"/>
              </a:rPr>
              <a:t>Prepare Ahead: </a:t>
            </a:r>
            <a:r>
              <a:rPr lang="en-US" b="0" i="0" dirty="0">
                <a:solidFill>
                  <a:srgbClr val="222222"/>
                </a:solidFill>
                <a:effectLst/>
                <a:latin typeface="+mn-lt"/>
              </a:rPr>
              <a:t>Fill a large plastic tub with water and place it in an area of the room that can get wet. This will be the testing station. </a:t>
            </a:r>
          </a:p>
          <a:p>
            <a:pPr marL="0" indent="0">
              <a:buNone/>
            </a:pPr>
            <a:endParaRPr lang="en-US" dirty="0"/>
          </a:p>
          <a:p>
            <a:pPr marL="0" indent="0">
              <a:buNone/>
            </a:pPr>
            <a:endParaRPr lang="en-US" dirty="0">
              <a:latin typeface="+mn-lt"/>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48089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C071401C-FCC0-5141-9088-45E57103CA40}"/>
              </a:ext>
            </a:extLst>
          </p:cNvPr>
          <p:cNvSpPr>
            <a:spLocks noGrp="1"/>
          </p:cNvSpPr>
          <p:nvPr>
            <p:ph type="ftr" sz="quarter" idx="3"/>
          </p:nvPr>
        </p:nvSpPr>
        <p:spPr/>
        <p:txBody>
          <a:bodyPr/>
          <a:lstStyle/>
          <a:p>
            <a:pPr lvl="0"/>
            <a:r>
              <a:rPr lang="en-US" noProof="0"/>
              <a:t>©2022 Girl Scouts of the USA. All Rights Reserved.  Not for public distribution.</a:t>
            </a:r>
            <a:endParaRPr lang="en-US" noProof="0" dirty="0"/>
          </a:p>
        </p:txBody>
      </p:sp>
      <p:sp>
        <p:nvSpPr>
          <p:cNvPr id="6" name="Title 5">
            <a:extLst>
              <a:ext uri="{FF2B5EF4-FFF2-40B4-BE49-F238E27FC236}">
                <a16:creationId xmlns:a16="http://schemas.microsoft.com/office/drawing/2014/main" id="{77884DEE-C8C1-7A4B-ABFF-C1C8986B702D}"/>
              </a:ext>
            </a:extLst>
          </p:cNvPr>
          <p:cNvSpPr>
            <a:spLocks noGrp="1"/>
          </p:cNvSpPr>
          <p:nvPr>
            <p:ph type="title"/>
          </p:nvPr>
        </p:nvSpPr>
        <p:spPr/>
        <p:txBody>
          <a:bodyPr>
            <a:normAutofit/>
          </a:bodyPr>
          <a:lstStyle/>
          <a:p>
            <a:r>
              <a:rPr lang="en-US" dirty="0"/>
              <a:t>ACTIVITY 1</a:t>
            </a:r>
            <a:br>
              <a:rPr lang="en-US" dirty="0"/>
            </a:br>
            <a:br>
              <a:rPr lang="en-US" dirty="0"/>
            </a:br>
            <a:r>
              <a:rPr lang="en-US" dirty="0"/>
              <a:t>Design Challenge: </a:t>
            </a:r>
            <a:br>
              <a:rPr lang="en-US" dirty="0"/>
            </a:br>
            <a:r>
              <a:rPr lang="en-US" dirty="0"/>
              <a:t>Corgi Life Vest </a:t>
            </a:r>
          </a:p>
        </p:txBody>
      </p:sp>
      <p:sp>
        <p:nvSpPr>
          <p:cNvPr id="2" name="Text Placeholder 3">
            <a:extLst>
              <a:ext uri="{FF2B5EF4-FFF2-40B4-BE49-F238E27FC236}">
                <a16:creationId xmlns:a16="http://schemas.microsoft.com/office/drawing/2014/main" id="{3A755B95-2D34-CE3A-FF49-7C72F5BC79D6}"/>
              </a:ext>
            </a:extLst>
          </p:cNvPr>
          <p:cNvSpPr txBox="1">
            <a:spLocks/>
          </p:cNvSpPr>
          <p:nvPr/>
        </p:nvSpPr>
        <p:spPr>
          <a:xfrm>
            <a:off x="3220850" y="283887"/>
            <a:ext cx="5673297" cy="4513084"/>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Throughout this journey, you'll be challenged to design things that make the lives of animals and humans better period today you've been hired by a family who has a corgi named Champ. Corgis have a hard time swimming because of their short legs. In preparation for an upcoming trip, the family would like a life vest made for Champ that would allow him to play with the children in the lake. You use your imagination to create a reason why your animal might need to be able to float. You'll use your group's model to test the prototype of your life vests.</a:t>
            </a:r>
          </a:p>
          <a:p>
            <a:pPr marL="0" indent="0">
              <a:buNone/>
            </a:pPr>
            <a:endParaRPr lang="en-US" dirty="0"/>
          </a:p>
          <a:p>
            <a:pPr marL="0" indent="0">
              <a:buNone/>
            </a:pPr>
            <a:r>
              <a:rPr lang="en-US" dirty="0"/>
              <a:t>Reminder that you will need to provide your own unopened can for this activity. </a:t>
            </a:r>
          </a:p>
        </p:txBody>
      </p:sp>
    </p:spTree>
    <p:extLst>
      <p:ext uri="{BB962C8B-B14F-4D97-AF65-F5344CB8AC3E}">
        <p14:creationId xmlns:p14="http://schemas.microsoft.com/office/powerpoint/2010/main" val="173868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F49D9A-A5FC-0E82-DA0E-712DEDD3619C}"/>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3" name="Title 2">
            <a:extLst>
              <a:ext uri="{FF2B5EF4-FFF2-40B4-BE49-F238E27FC236}">
                <a16:creationId xmlns:a16="http://schemas.microsoft.com/office/drawing/2014/main" id="{9F7F7CF2-8062-FD76-4145-5AAF6ABA31F6}"/>
              </a:ext>
            </a:extLst>
          </p:cNvPr>
          <p:cNvSpPr>
            <a:spLocks noGrp="1"/>
          </p:cNvSpPr>
          <p:nvPr>
            <p:ph type="title"/>
          </p:nvPr>
        </p:nvSpPr>
        <p:spPr/>
        <p:txBody>
          <a:bodyPr/>
          <a:lstStyle/>
          <a:p>
            <a:r>
              <a:rPr lang="en-US" dirty="0"/>
              <a:t>Activity 1: </a:t>
            </a:r>
            <a:br>
              <a:rPr lang="en-US" dirty="0"/>
            </a:br>
            <a:br>
              <a:rPr lang="en-US" dirty="0"/>
            </a:br>
            <a:r>
              <a:rPr lang="en-US" dirty="0"/>
              <a:t>Model Dog Template</a:t>
            </a:r>
          </a:p>
        </p:txBody>
      </p:sp>
      <p:pic>
        <p:nvPicPr>
          <p:cNvPr id="4" name="Picture 3" descr="A dog model template with a dog face&#10;&#10;Description automatically generated">
            <a:extLst>
              <a:ext uri="{FF2B5EF4-FFF2-40B4-BE49-F238E27FC236}">
                <a16:creationId xmlns:a16="http://schemas.microsoft.com/office/drawing/2014/main" id="{A3746924-3556-E079-9A99-841FBE642C21}"/>
              </a:ext>
            </a:extLst>
          </p:cNvPr>
          <p:cNvPicPr>
            <a:picLocks noChangeAspect="1"/>
          </p:cNvPicPr>
          <p:nvPr/>
        </p:nvPicPr>
        <p:blipFill>
          <a:blip r:embed="rId2"/>
          <a:stretch>
            <a:fillRect/>
          </a:stretch>
        </p:blipFill>
        <p:spPr>
          <a:xfrm>
            <a:off x="3892538" y="148835"/>
            <a:ext cx="4677862" cy="4845829"/>
          </a:xfrm>
          <a:prstGeom prst="rect">
            <a:avLst/>
          </a:prstGeom>
        </p:spPr>
      </p:pic>
    </p:spTree>
    <p:extLst>
      <p:ext uri="{BB962C8B-B14F-4D97-AF65-F5344CB8AC3E}">
        <p14:creationId xmlns:p14="http://schemas.microsoft.com/office/powerpoint/2010/main" val="220597269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C071401C-FCC0-5141-9088-45E57103CA40}"/>
              </a:ext>
            </a:extLst>
          </p:cNvPr>
          <p:cNvSpPr>
            <a:spLocks noGrp="1"/>
          </p:cNvSpPr>
          <p:nvPr>
            <p:ph type="ftr" sz="quarter" idx="3"/>
          </p:nvPr>
        </p:nvSpPr>
        <p:spPr/>
        <p:txBody>
          <a:bodyPr/>
          <a:lstStyle/>
          <a:p>
            <a:pPr lvl="0"/>
            <a:r>
              <a:rPr lang="en-US" noProof="0"/>
              <a:t>©2022 Girl Scouts of the USA. All Rights Reserved.  Not for public distribution.</a:t>
            </a:r>
            <a:endParaRPr lang="en-US" noProof="0" dirty="0"/>
          </a:p>
        </p:txBody>
      </p:sp>
      <p:sp>
        <p:nvSpPr>
          <p:cNvPr id="6" name="Title 5">
            <a:extLst>
              <a:ext uri="{FF2B5EF4-FFF2-40B4-BE49-F238E27FC236}">
                <a16:creationId xmlns:a16="http://schemas.microsoft.com/office/drawing/2014/main" id="{77884DEE-C8C1-7A4B-ABFF-C1C8986B702D}"/>
              </a:ext>
            </a:extLst>
          </p:cNvPr>
          <p:cNvSpPr>
            <a:spLocks noGrp="1"/>
          </p:cNvSpPr>
          <p:nvPr>
            <p:ph type="title"/>
          </p:nvPr>
        </p:nvSpPr>
        <p:spPr/>
        <p:txBody>
          <a:bodyPr>
            <a:normAutofit/>
          </a:bodyPr>
          <a:lstStyle/>
          <a:p>
            <a:r>
              <a:rPr lang="en-US" dirty="0"/>
              <a:t>ACTIVITY 1: </a:t>
            </a:r>
            <a:br>
              <a:rPr lang="en-US" dirty="0"/>
            </a:br>
            <a:br>
              <a:rPr lang="en-US"/>
            </a:br>
            <a:r>
              <a:rPr lang="en-US"/>
              <a:t>Model Dog </a:t>
            </a:r>
            <a:r>
              <a:rPr lang="en-US" dirty="0"/>
              <a:t>Template</a:t>
            </a:r>
          </a:p>
        </p:txBody>
      </p:sp>
      <p:sp>
        <p:nvSpPr>
          <p:cNvPr id="2" name="Text Placeholder 3">
            <a:extLst>
              <a:ext uri="{FF2B5EF4-FFF2-40B4-BE49-F238E27FC236}">
                <a16:creationId xmlns:a16="http://schemas.microsoft.com/office/drawing/2014/main" id="{3A755B95-2D34-CE3A-FF49-7C72F5BC79D6}"/>
              </a:ext>
            </a:extLst>
          </p:cNvPr>
          <p:cNvSpPr txBox="1">
            <a:spLocks/>
          </p:cNvSpPr>
          <p:nvPr/>
        </p:nvSpPr>
        <p:spPr>
          <a:xfrm>
            <a:off x="3220850" y="283887"/>
            <a:ext cx="5673297" cy="4513084"/>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Find the Dog Model Template on our web page, accessible by scanning the QR code.</a:t>
            </a:r>
          </a:p>
          <a:p>
            <a:pPr marL="0" indent="0">
              <a:buNone/>
            </a:pPr>
            <a:r>
              <a:rPr lang="en-US" dirty="0"/>
              <a:t>Use the dog model template handout to trace the shapes onto a piece of foam. Cut out the foam pieces and attach them to the can with duct tape to create your model corgi.</a:t>
            </a:r>
          </a:p>
          <a:p>
            <a:pPr marL="0" indent="0">
              <a:buNone/>
            </a:pPr>
            <a:endParaRPr lang="en-US" dirty="0"/>
          </a:p>
          <a:p>
            <a:pPr marL="0" indent="0">
              <a:buNone/>
            </a:pPr>
            <a:endParaRPr lang="en-US" dirty="0"/>
          </a:p>
          <a:p>
            <a:pPr marL="0" indent="0">
              <a:buNone/>
            </a:pPr>
            <a:endParaRPr lang="en-US" dirty="0"/>
          </a:p>
          <a:p>
            <a:pPr marL="0" indent="0">
              <a:buNone/>
            </a:pPr>
            <a:r>
              <a:rPr lang="en-US" dirty="0"/>
              <a:t>For the activity: </a:t>
            </a:r>
          </a:p>
          <a:p>
            <a:pPr marL="0" indent="0">
              <a:buNone/>
            </a:pPr>
            <a:r>
              <a:rPr lang="en-US" dirty="0"/>
              <a:t>Step 1 - Build the dog </a:t>
            </a:r>
          </a:p>
          <a:p>
            <a:pPr marL="0" indent="0">
              <a:buNone/>
            </a:pPr>
            <a:r>
              <a:rPr lang="en-US" dirty="0"/>
              <a:t>Step 2 - Build the life vest </a:t>
            </a:r>
          </a:p>
          <a:p>
            <a:pPr marL="0" indent="0">
              <a:buNone/>
            </a:pPr>
            <a:endParaRPr lang="en-US" dirty="0"/>
          </a:p>
          <a:p>
            <a:pPr marL="0" indent="0" algn="l">
              <a:buNone/>
            </a:pPr>
            <a:r>
              <a:rPr lang="en-US" b="0" i="0" dirty="0">
                <a:solidFill>
                  <a:srgbClr val="222222"/>
                </a:solidFill>
                <a:effectLst/>
                <a:latin typeface="+mn-lt"/>
              </a:rPr>
              <a:t>Groups use the Dog Model Template to cut a corgi design from foam, attaching the foam pieces to the can with duct tape. They will use the models for testing in Design Challenge: Corgi Life Vest. </a:t>
            </a:r>
            <a:br>
              <a:rPr lang="en-US" dirty="0">
                <a:latin typeface="+mn-lt"/>
              </a:rPr>
            </a:br>
            <a:endParaRPr lang="en-US" dirty="0">
              <a:latin typeface="+mn-lt"/>
            </a:endParaRPr>
          </a:p>
        </p:txBody>
      </p:sp>
    </p:spTree>
    <p:extLst>
      <p:ext uri="{BB962C8B-B14F-4D97-AF65-F5344CB8AC3E}">
        <p14:creationId xmlns:p14="http://schemas.microsoft.com/office/powerpoint/2010/main" val="2244282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C071401C-FCC0-5141-9088-45E57103CA40}"/>
              </a:ext>
            </a:extLst>
          </p:cNvPr>
          <p:cNvSpPr>
            <a:spLocks noGrp="1"/>
          </p:cNvSpPr>
          <p:nvPr>
            <p:ph type="ftr" sz="quarter" idx="3"/>
          </p:nvPr>
        </p:nvSpPr>
        <p:spPr/>
        <p:txBody>
          <a:bodyPr/>
          <a:lstStyle/>
          <a:p>
            <a:pPr lvl="0"/>
            <a:r>
              <a:rPr lang="en-US" noProof="0"/>
              <a:t>©2022 Girl Scouts of the USA. All Rights Reserved.  Not for public distribution.</a:t>
            </a:r>
            <a:endParaRPr lang="en-US" noProof="0" dirty="0"/>
          </a:p>
        </p:txBody>
      </p:sp>
      <p:sp>
        <p:nvSpPr>
          <p:cNvPr id="6" name="Title 5">
            <a:extLst>
              <a:ext uri="{FF2B5EF4-FFF2-40B4-BE49-F238E27FC236}">
                <a16:creationId xmlns:a16="http://schemas.microsoft.com/office/drawing/2014/main" id="{77884DEE-C8C1-7A4B-ABFF-C1C8986B702D}"/>
              </a:ext>
            </a:extLst>
          </p:cNvPr>
          <p:cNvSpPr>
            <a:spLocks noGrp="1"/>
          </p:cNvSpPr>
          <p:nvPr>
            <p:ph type="title"/>
          </p:nvPr>
        </p:nvSpPr>
        <p:spPr/>
        <p:txBody>
          <a:bodyPr>
            <a:normAutofit/>
          </a:bodyPr>
          <a:lstStyle/>
          <a:p>
            <a:r>
              <a:rPr lang="en-US" dirty="0"/>
              <a:t>ACTIVITY 1: </a:t>
            </a:r>
            <a:br>
              <a:rPr lang="en-US" dirty="0"/>
            </a:br>
            <a:br>
              <a:rPr lang="en-US" dirty="0"/>
            </a:br>
            <a:r>
              <a:rPr lang="en-US" dirty="0"/>
              <a:t>Criteria and Constraints </a:t>
            </a:r>
          </a:p>
        </p:txBody>
      </p:sp>
      <p:sp>
        <p:nvSpPr>
          <p:cNvPr id="2" name="Text Placeholder 3">
            <a:extLst>
              <a:ext uri="{FF2B5EF4-FFF2-40B4-BE49-F238E27FC236}">
                <a16:creationId xmlns:a16="http://schemas.microsoft.com/office/drawing/2014/main" id="{3A755B95-2D34-CE3A-FF49-7C72F5BC79D6}"/>
              </a:ext>
            </a:extLst>
          </p:cNvPr>
          <p:cNvSpPr txBox="1">
            <a:spLocks/>
          </p:cNvSpPr>
          <p:nvPr/>
        </p:nvSpPr>
        <p:spPr>
          <a:xfrm>
            <a:off x="3220850" y="283887"/>
            <a:ext cx="5673297" cy="4513084"/>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Criteria: </a:t>
            </a:r>
          </a:p>
          <a:p>
            <a:pPr marL="0" indent="0">
              <a:buNone/>
            </a:pPr>
            <a:r>
              <a:rPr lang="en-US" dirty="0"/>
              <a:t>- Your life vest must allow the dog to float with its head above the water for 10 seconds. </a:t>
            </a:r>
          </a:p>
          <a:p>
            <a:pPr marL="0" indent="0">
              <a:buNone/>
            </a:pPr>
            <a:r>
              <a:rPr lang="en-US" dirty="0"/>
              <a:t>- Your life vest must attach and detach from the model dog as quickly as possible. </a:t>
            </a:r>
          </a:p>
          <a:p>
            <a:pPr marL="0" indent="0">
              <a:buNone/>
            </a:pPr>
            <a:endParaRPr lang="en-US" dirty="0"/>
          </a:p>
          <a:p>
            <a:pPr marL="0" indent="0">
              <a:buNone/>
            </a:pPr>
            <a:r>
              <a:rPr lang="en-US" dirty="0"/>
              <a:t>Constraints: </a:t>
            </a:r>
          </a:p>
          <a:p>
            <a:pPr marL="0" indent="0">
              <a:buNone/>
            </a:pPr>
            <a:r>
              <a:rPr lang="en-US" dirty="0"/>
              <a:t>- You can use up to 2 plastic bags, 2 sheets of foam, 3 rubber bands, 1 measuring tape, and 1 pair of scissors. </a:t>
            </a:r>
          </a:p>
          <a:p>
            <a:pPr marL="0" indent="0">
              <a:buNone/>
            </a:pPr>
            <a:r>
              <a:rPr lang="en-US" dirty="0"/>
              <a:t>- The scissors and measuring tape cannot be used as a part of the life vest. </a:t>
            </a:r>
          </a:p>
          <a:p>
            <a:pPr marL="0" indent="0">
              <a:buNone/>
            </a:pPr>
            <a:r>
              <a:rPr lang="en-US" dirty="0"/>
              <a:t>- You cannot test the life vest on the model dog until the designated testing time. </a:t>
            </a:r>
          </a:p>
          <a:p>
            <a:pPr marL="0" indent="0">
              <a:buNone/>
            </a:pPr>
            <a:r>
              <a:rPr lang="en-US" dirty="0"/>
              <a:t>- You have 20 minutes to engineer your life vest </a:t>
            </a:r>
            <a:r>
              <a:rPr lang="en-US" dirty="0" err="1"/>
              <a:t>pototype</a:t>
            </a:r>
            <a:r>
              <a:rPr lang="en-US" dirty="0"/>
              <a:t>. </a:t>
            </a:r>
          </a:p>
          <a:p>
            <a:pPr marL="0" indent="0">
              <a:buNone/>
            </a:pPr>
            <a:r>
              <a:rPr lang="en-US" dirty="0"/>
              <a:t>- After, you’ll have 20 minutes to test time, iterate, and improve the life vest. </a:t>
            </a:r>
          </a:p>
        </p:txBody>
      </p:sp>
    </p:spTree>
    <p:extLst>
      <p:ext uri="{BB962C8B-B14F-4D97-AF65-F5344CB8AC3E}">
        <p14:creationId xmlns:p14="http://schemas.microsoft.com/office/powerpoint/2010/main" val="345692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B8B2025-DB30-7D20-6381-C0F76683395F}"/>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3" name="Title 2">
            <a:extLst>
              <a:ext uri="{FF2B5EF4-FFF2-40B4-BE49-F238E27FC236}">
                <a16:creationId xmlns:a16="http://schemas.microsoft.com/office/drawing/2014/main" id="{A4BF4C8D-A0BA-EAFE-B9F0-B8775DA27EE9}"/>
              </a:ext>
            </a:extLst>
          </p:cNvPr>
          <p:cNvSpPr>
            <a:spLocks noGrp="1"/>
          </p:cNvSpPr>
          <p:nvPr>
            <p:ph type="title"/>
          </p:nvPr>
        </p:nvSpPr>
        <p:spPr/>
        <p:txBody>
          <a:bodyPr/>
          <a:lstStyle/>
          <a:p>
            <a:r>
              <a:rPr lang="en-US" dirty="0"/>
              <a:t>ACTIVITY 1: </a:t>
            </a:r>
            <a:br>
              <a:rPr lang="en-US" dirty="0"/>
            </a:br>
            <a:br>
              <a:rPr lang="en-US" dirty="0"/>
            </a:br>
            <a:r>
              <a:rPr lang="en-US" dirty="0"/>
              <a:t>Engineering Notes</a:t>
            </a:r>
          </a:p>
        </p:txBody>
      </p:sp>
      <p:sp>
        <p:nvSpPr>
          <p:cNvPr id="5" name="TextBox 4">
            <a:extLst>
              <a:ext uri="{FF2B5EF4-FFF2-40B4-BE49-F238E27FC236}">
                <a16:creationId xmlns:a16="http://schemas.microsoft.com/office/drawing/2014/main" id="{3CB39184-1CB1-D25B-C88E-A435AD7D547B}"/>
              </a:ext>
            </a:extLst>
          </p:cNvPr>
          <p:cNvSpPr txBox="1"/>
          <p:nvPr/>
        </p:nvSpPr>
        <p:spPr>
          <a:xfrm>
            <a:off x="3198981" y="1256005"/>
            <a:ext cx="5673296" cy="2631490"/>
          </a:xfrm>
          <a:prstGeom prst="rect">
            <a:avLst/>
          </a:prstGeom>
          <a:noFill/>
          <a:ln>
            <a:noFill/>
          </a:ln>
        </p:spPr>
        <p:txBody>
          <a:bodyPr wrap="square">
            <a:spAutoFit/>
          </a:bodyPr>
          <a:lstStyle/>
          <a:p>
            <a:pPr marL="0" indent="0">
              <a:buNone/>
            </a:pPr>
            <a:r>
              <a:rPr lang="en-US" sz="1500" dirty="0"/>
              <a:t>Brainstorm Solutions, Plan, and Build a Prototype: </a:t>
            </a:r>
          </a:p>
          <a:p>
            <a:pPr marL="0" indent="0">
              <a:buNone/>
            </a:pPr>
            <a:endParaRPr lang="en-US" sz="1500" dirty="0"/>
          </a:p>
          <a:p>
            <a:pPr marL="0" indent="0">
              <a:buNone/>
            </a:pPr>
            <a:r>
              <a:rPr lang="en-US" sz="1500" dirty="0"/>
              <a:t>What is the design plan for your life vest? Write down ideas or draw plans for your design. </a:t>
            </a:r>
          </a:p>
          <a:p>
            <a:pPr marL="0" indent="0">
              <a:buNone/>
            </a:pPr>
            <a:endParaRPr lang="en-US" sz="1500" dirty="0"/>
          </a:p>
          <a:p>
            <a:pPr marL="0" indent="0">
              <a:buNone/>
            </a:pPr>
            <a:r>
              <a:rPr lang="en-US" sz="1500" dirty="0"/>
              <a:t>Test, Evaluate, and Redesign: </a:t>
            </a:r>
          </a:p>
          <a:p>
            <a:pPr marL="0" indent="0">
              <a:buNone/>
            </a:pPr>
            <a:endParaRPr lang="en-US" sz="1500" dirty="0"/>
          </a:p>
          <a:p>
            <a:pPr marL="0" indent="0">
              <a:buNone/>
            </a:pPr>
            <a:r>
              <a:rPr lang="en-US" sz="1500" dirty="0"/>
              <a:t>What materials or methods worked best for keeping Champ afloat? </a:t>
            </a:r>
          </a:p>
          <a:p>
            <a:pPr marL="0" indent="0">
              <a:buNone/>
            </a:pPr>
            <a:r>
              <a:rPr lang="en-US" sz="1500" dirty="0"/>
              <a:t>What materials and methods worked best for quickly attaching and detaching the life vest to and from Champ</a:t>
            </a:r>
            <a:r>
              <a:rPr lang="en-US" dirty="0"/>
              <a:t>?</a:t>
            </a:r>
          </a:p>
        </p:txBody>
      </p:sp>
    </p:spTree>
    <p:extLst>
      <p:ext uri="{BB962C8B-B14F-4D97-AF65-F5344CB8AC3E}">
        <p14:creationId xmlns:p14="http://schemas.microsoft.com/office/powerpoint/2010/main" val="342803507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CFAE4F53-B61C-044F-93B1-237C2B5E6328}"/>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5" name="Title 5">
            <a:extLst>
              <a:ext uri="{FF2B5EF4-FFF2-40B4-BE49-F238E27FC236}">
                <a16:creationId xmlns:a16="http://schemas.microsoft.com/office/drawing/2014/main" id="{039A5C21-1C7E-4442-9956-30385D8074C8}"/>
              </a:ext>
            </a:extLst>
          </p:cNvPr>
          <p:cNvSpPr txBox="1">
            <a:spLocks/>
          </p:cNvSpPr>
          <p:nvPr/>
        </p:nvSpPr>
        <p:spPr>
          <a:xfrm>
            <a:off x="179388" y="2347592"/>
            <a:ext cx="8801100" cy="448316"/>
          </a:xfrm>
          <a:prstGeom prst="rect">
            <a:avLst/>
          </a:prstGeom>
        </p:spPr>
        <p:txBody>
          <a:bodyPr/>
          <a:lstStyle>
            <a:lvl1pPr algn="l" defTabSz="685783" rtl="0" eaLnBrk="1" latinLnBrk="0" hangingPunct="1">
              <a:lnSpc>
                <a:spcPct val="90000"/>
              </a:lnSpc>
              <a:spcBef>
                <a:spcPct val="0"/>
              </a:spcBef>
              <a:buNone/>
              <a:defRPr sz="1725" kern="1200">
                <a:solidFill>
                  <a:schemeClr val="tx1"/>
                </a:solidFill>
                <a:latin typeface="Girl Scout Text Book" panose="02020003000000000000" pitchFamily="18" charset="0"/>
                <a:ea typeface="+mj-ea"/>
                <a:cs typeface="+mj-cs"/>
              </a:defRPr>
            </a:lvl1pPr>
          </a:lstStyle>
          <a:p>
            <a:pPr algn="ctr"/>
            <a:r>
              <a:rPr lang="en-US" dirty="0">
                <a:solidFill>
                  <a:schemeClr val="tx2">
                    <a:lumMod val="75000"/>
                  </a:schemeClr>
                </a:solidFill>
                <a:latin typeface="Palatino Linotype" panose="02040502050505030304" pitchFamily="18" charset="0"/>
              </a:rPr>
              <a:t>Take Action Pause </a:t>
            </a:r>
          </a:p>
        </p:txBody>
      </p:sp>
    </p:spTree>
    <p:extLst>
      <p:ext uri="{BB962C8B-B14F-4D97-AF65-F5344CB8AC3E}">
        <p14:creationId xmlns:p14="http://schemas.microsoft.com/office/powerpoint/2010/main" val="4038129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338A4F-79AD-3984-A890-4AA8C3A87DF0}"/>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3" name="Title 2">
            <a:extLst>
              <a:ext uri="{FF2B5EF4-FFF2-40B4-BE49-F238E27FC236}">
                <a16:creationId xmlns:a16="http://schemas.microsoft.com/office/drawing/2014/main" id="{7CE70C6E-FBED-FD4B-5BB1-284F2CB6D556}"/>
              </a:ext>
            </a:extLst>
          </p:cNvPr>
          <p:cNvSpPr>
            <a:spLocks noGrp="1"/>
          </p:cNvSpPr>
          <p:nvPr>
            <p:ph type="title"/>
          </p:nvPr>
        </p:nvSpPr>
        <p:spPr/>
        <p:txBody>
          <a:bodyPr/>
          <a:lstStyle/>
          <a:p>
            <a:r>
              <a:rPr lang="en-US" dirty="0"/>
              <a:t>Activity 2: </a:t>
            </a:r>
            <a:br>
              <a:rPr lang="en-US" dirty="0"/>
            </a:br>
            <a:br>
              <a:rPr lang="en-US" dirty="0"/>
            </a:br>
            <a:r>
              <a:rPr lang="en-US" dirty="0"/>
              <a:t>Glossary</a:t>
            </a:r>
          </a:p>
        </p:txBody>
      </p:sp>
      <p:sp>
        <p:nvSpPr>
          <p:cNvPr id="5" name="TextBox 4">
            <a:extLst>
              <a:ext uri="{FF2B5EF4-FFF2-40B4-BE49-F238E27FC236}">
                <a16:creationId xmlns:a16="http://schemas.microsoft.com/office/drawing/2014/main" id="{B9AD0ADA-D552-5D98-B78D-B1805A4B3D17}"/>
              </a:ext>
            </a:extLst>
          </p:cNvPr>
          <p:cNvSpPr txBox="1"/>
          <p:nvPr/>
        </p:nvSpPr>
        <p:spPr>
          <a:xfrm>
            <a:off x="3212235" y="1910030"/>
            <a:ext cx="5764656" cy="1323439"/>
          </a:xfrm>
          <a:prstGeom prst="rect">
            <a:avLst/>
          </a:prstGeom>
          <a:noFill/>
          <a:ln>
            <a:noFill/>
          </a:ln>
        </p:spPr>
        <p:txBody>
          <a:bodyPr wrap="square">
            <a:spAutoFit/>
          </a:bodyPr>
          <a:lstStyle/>
          <a:p>
            <a:pPr marL="0" indent="0">
              <a:lnSpc>
                <a:spcPct val="100000"/>
              </a:lnSpc>
              <a:buNone/>
            </a:pPr>
            <a:r>
              <a:rPr lang="en-US" sz="1600" dirty="0"/>
              <a:t>Sustainability </a:t>
            </a:r>
          </a:p>
          <a:p>
            <a:pPr marL="0" indent="0">
              <a:lnSpc>
                <a:spcPct val="100000"/>
              </a:lnSpc>
              <a:buNone/>
            </a:pPr>
            <a:endParaRPr lang="en-US" sz="1600" dirty="0"/>
          </a:p>
          <a:p>
            <a:pPr marL="0" indent="0">
              <a:lnSpc>
                <a:spcPct val="100000"/>
              </a:lnSpc>
              <a:buNone/>
            </a:pPr>
            <a:r>
              <a:rPr lang="en-US" sz="1600" dirty="0"/>
              <a:t>Sustainable solution</a:t>
            </a:r>
          </a:p>
          <a:p>
            <a:pPr marL="0" indent="0">
              <a:lnSpc>
                <a:spcPct val="100000"/>
              </a:lnSpc>
              <a:buNone/>
            </a:pPr>
            <a:endParaRPr lang="en-US" sz="1600" dirty="0"/>
          </a:p>
          <a:p>
            <a:r>
              <a:rPr lang="en-US" sz="1600" dirty="0"/>
              <a:t>Bioinspiration</a:t>
            </a:r>
            <a:endParaRPr lang="en-US" dirty="0"/>
          </a:p>
        </p:txBody>
      </p:sp>
      <p:sp>
        <p:nvSpPr>
          <p:cNvPr id="4" name="TextBox 3">
            <a:extLst>
              <a:ext uri="{FF2B5EF4-FFF2-40B4-BE49-F238E27FC236}">
                <a16:creationId xmlns:a16="http://schemas.microsoft.com/office/drawing/2014/main" id="{B7FD3C64-3C89-0059-80C0-B2104B6A36C7}"/>
              </a:ext>
            </a:extLst>
          </p:cNvPr>
          <p:cNvSpPr txBox="1"/>
          <p:nvPr/>
        </p:nvSpPr>
        <p:spPr>
          <a:xfrm>
            <a:off x="3199288" y="226038"/>
            <a:ext cx="4572000" cy="323165"/>
          </a:xfrm>
          <a:prstGeom prst="rect">
            <a:avLst/>
          </a:prstGeom>
          <a:noFill/>
          <a:ln>
            <a:noFill/>
          </a:ln>
        </p:spPr>
        <p:txBody>
          <a:bodyPr wrap="square">
            <a:spAutoFit/>
          </a:bodyPr>
          <a:lstStyle/>
          <a:p>
            <a:r>
              <a:rPr lang="en-US" sz="1500" dirty="0"/>
              <a:t>What do you think these words mean? </a:t>
            </a:r>
          </a:p>
        </p:txBody>
      </p:sp>
    </p:spTree>
    <p:extLst>
      <p:ext uri="{BB962C8B-B14F-4D97-AF65-F5344CB8AC3E}">
        <p14:creationId xmlns:p14="http://schemas.microsoft.com/office/powerpoint/2010/main" val="183783116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C071401C-FCC0-5141-9088-45E57103CA40}"/>
              </a:ext>
            </a:extLst>
          </p:cNvPr>
          <p:cNvSpPr>
            <a:spLocks noGrp="1"/>
          </p:cNvSpPr>
          <p:nvPr>
            <p:ph type="ftr" sz="quarter" idx="3"/>
          </p:nvPr>
        </p:nvSpPr>
        <p:spPr/>
        <p:txBody>
          <a:bodyPr/>
          <a:lstStyle/>
          <a:p>
            <a:pPr lvl="0"/>
            <a:r>
              <a:rPr lang="en-US" noProof="0"/>
              <a:t>©2022 Girl Scouts of the USA. All Rights Reserved.  Not for public distribution.</a:t>
            </a:r>
            <a:endParaRPr lang="en-US" noProof="0" dirty="0"/>
          </a:p>
        </p:txBody>
      </p:sp>
      <p:sp>
        <p:nvSpPr>
          <p:cNvPr id="6" name="Title 5">
            <a:extLst>
              <a:ext uri="{FF2B5EF4-FFF2-40B4-BE49-F238E27FC236}">
                <a16:creationId xmlns:a16="http://schemas.microsoft.com/office/drawing/2014/main" id="{77884DEE-C8C1-7A4B-ABFF-C1C8986B702D}"/>
              </a:ext>
            </a:extLst>
          </p:cNvPr>
          <p:cNvSpPr>
            <a:spLocks noGrp="1"/>
          </p:cNvSpPr>
          <p:nvPr>
            <p:ph type="title"/>
          </p:nvPr>
        </p:nvSpPr>
        <p:spPr/>
        <p:txBody>
          <a:bodyPr>
            <a:normAutofit/>
          </a:bodyPr>
          <a:lstStyle/>
          <a:p>
            <a:r>
              <a:rPr lang="en-US" dirty="0"/>
              <a:t>ACTIVITY 2 </a:t>
            </a:r>
            <a:br>
              <a:rPr lang="en-US" dirty="0"/>
            </a:br>
            <a:br>
              <a:rPr lang="en-US" dirty="0"/>
            </a:br>
            <a:r>
              <a:rPr lang="en-US" dirty="0"/>
              <a:t>Materials Needed</a:t>
            </a:r>
          </a:p>
        </p:txBody>
      </p:sp>
      <p:sp>
        <p:nvSpPr>
          <p:cNvPr id="2" name="Text Placeholder 3">
            <a:extLst>
              <a:ext uri="{FF2B5EF4-FFF2-40B4-BE49-F238E27FC236}">
                <a16:creationId xmlns:a16="http://schemas.microsoft.com/office/drawing/2014/main" id="{D31D7F3E-3254-461F-438E-8ABDECB637B3}"/>
              </a:ext>
            </a:extLst>
          </p:cNvPr>
          <p:cNvSpPr txBox="1">
            <a:spLocks/>
          </p:cNvSpPr>
          <p:nvPr/>
        </p:nvSpPr>
        <p:spPr>
          <a:xfrm>
            <a:off x="3220850" y="152428"/>
            <a:ext cx="5673297" cy="4859613"/>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Materials needed: </a:t>
            </a:r>
          </a:p>
          <a:p>
            <a:pPr marL="0" indent="0">
              <a:buNone/>
            </a:pPr>
            <a:r>
              <a:rPr lang="en-US" dirty="0"/>
              <a:t>- ball of string </a:t>
            </a:r>
          </a:p>
          <a:p>
            <a:pPr marL="0" indent="0">
              <a:buNone/>
            </a:pPr>
            <a:r>
              <a:rPr lang="en-US" dirty="0"/>
              <a:t>- roll of aluminum foil </a:t>
            </a:r>
          </a:p>
          <a:p>
            <a:pPr marL="0" indent="0">
              <a:buNone/>
            </a:pPr>
            <a:r>
              <a:rPr lang="en-US" dirty="0"/>
              <a:t>- spray bottle </a:t>
            </a:r>
          </a:p>
          <a:p>
            <a:pPr marL="0" indent="0">
              <a:buNone/>
            </a:pPr>
            <a:r>
              <a:rPr lang="en-US" dirty="0"/>
              <a:t>- construction paper</a:t>
            </a:r>
          </a:p>
          <a:p>
            <a:pPr marL="0" indent="0">
              <a:buNone/>
            </a:pPr>
            <a:r>
              <a:rPr lang="en-US" dirty="0"/>
              <a:t>- stop watch </a:t>
            </a:r>
          </a:p>
          <a:p>
            <a:pPr marL="0" indent="0">
              <a:buNone/>
            </a:pPr>
            <a:r>
              <a:rPr lang="en-US" dirty="0"/>
              <a:t>- scissors</a:t>
            </a:r>
          </a:p>
          <a:p>
            <a:pPr marL="0" indent="0">
              <a:buNone/>
            </a:pPr>
            <a:r>
              <a:rPr lang="en-US" dirty="0"/>
              <a:t>- masking tape</a:t>
            </a:r>
          </a:p>
          <a:p>
            <a:pPr marL="0" indent="0">
              <a:buNone/>
            </a:pPr>
            <a:r>
              <a:rPr lang="en-US" dirty="0"/>
              <a:t>- packaging tape </a:t>
            </a:r>
          </a:p>
          <a:p>
            <a:pPr marL="0" indent="0">
              <a:buNone/>
            </a:pPr>
            <a:r>
              <a:rPr lang="en-US" dirty="0"/>
              <a:t>- sheet of cardboard 8x8 (can use the bottom of the box this journey came in) </a:t>
            </a:r>
          </a:p>
          <a:p>
            <a:pPr marL="0" indent="0">
              <a:buNone/>
            </a:pPr>
            <a:r>
              <a:rPr lang="en-US" dirty="0"/>
              <a:t>- 2 plastic cups </a:t>
            </a:r>
          </a:p>
          <a:p>
            <a:pPr marL="0" indent="0">
              <a:buNone/>
            </a:pPr>
            <a:r>
              <a:rPr lang="en-US" dirty="0"/>
              <a:t>- 2 sheets of construction paper </a:t>
            </a:r>
          </a:p>
          <a:p>
            <a:pPr marL="0" indent="0">
              <a:buNone/>
            </a:pPr>
            <a:endParaRPr lang="en-US" dirty="0"/>
          </a:p>
          <a:p>
            <a:pPr marL="0" indent="0">
              <a:buNone/>
            </a:pPr>
            <a:r>
              <a:rPr lang="en-US" dirty="0"/>
              <a:t>Reminder that you will need to provide your own fan for this activity</a:t>
            </a:r>
          </a:p>
          <a:p>
            <a:pPr marL="0" indent="0">
              <a:buNone/>
            </a:pPr>
            <a:endParaRPr lang="en-US" dirty="0"/>
          </a:p>
        </p:txBody>
      </p:sp>
    </p:spTree>
    <p:extLst>
      <p:ext uri="{BB962C8B-B14F-4D97-AF65-F5344CB8AC3E}">
        <p14:creationId xmlns:p14="http://schemas.microsoft.com/office/powerpoint/2010/main" val="2489694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C071401C-FCC0-5141-9088-45E57103CA40}"/>
              </a:ext>
            </a:extLst>
          </p:cNvPr>
          <p:cNvSpPr>
            <a:spLocks noGrp="1"/>
          </p:cNvSpPr>
          <p:nvPr>
            <p:ph type="ftr" sz="quarter" idx="3"/>
          </p:nvPr>
        </p:nvSpPr>
        <p:spPr/>
        <p:txBody>
          <a:bodyPr/>
          <a:lstStyle/>
          <a:p>
            <a:pPr lvl="0"/>
            <a:r>
              <a:rPr lang="en-US" noProof="0"/>
              <a:t>©2022 Girl Scouts of the USA. All Rights Reserved.  Not for public distribution.</a:t>
            </a:r>
            <a:endParaRPr lang="en-US" noProof="0" dirty="0"/>
          </a:p>
        </p:txBody>
      </p:sp>
      <p:sp>
        <p:nvSpPr>
          <p:cNvPr id="6" name="Title 5">
            <a:extLst>
              <a:ext uri="{FF2B5EF4-FFF2-40B4-BE49-F238E27FC236}">
                <a16:creationId xmlns:a16="http://schemas.microsoft.com/office/drawing/2014/main" id="{77884DEE-C8C1-7A4B-ABFF-C1C8986B702D}"/>
              </a:ext>
            </a:extLst>
          </p:cNvPr>
          <p:cNvSpPr>
            <a:spLocks noGrp="1"/>
          </p:cNvSpPr>
          <p:nvPr>
            <p:ph type="title"/>
          </p:nvPr>
        </p:nvSpPr>
        <p:spPr/>
        <p:txBody>
          <a:bodyPr>
            <a:normAutofit/>
          </a:bodyPr>
          <a:lstStyle/>
          <a:p>
            <a:r>
              <a:rPr lang="en-US" dirty="0"/>
              <a:t>ACTIVITY 2:</a:t>
            </a:r>
            <a:br>
              <a:rPr lang="en-US" dirty="0"/>
            </a:br>
            <a:br>
              <a:rPr lang="en-US" dirty="0"/>
            </a:br>
            <a:r>
              <a:rPr lang="en-US" dirty="0"/>
              <a:t>Criteria and Constraints </a:t>
            </a:r>
          </a:p>
        </p:txBody>
      </p:sp>
      <p:sp>
        <p:nvSpPr>
          <p:cNvPr id="2" name="Text Placeholder 3">
            <a:extLst>
              <a:ext uri="{FF2B5EF4-FFF2-40B4-BE49-F238E27FC236}">
                <a16:creationId xmlns:a16="http://schemas.microsoft.com/office/drawing/2014/main" id="{D31D7F3E-3254-461F-438E-8ABDECB637B3}"/>
              </a:ext>
            </a:extLst>
          </p:cNvPr>
          <p:cNvSpPr txBox="1">
            <a:spLocks/>
          </p:cNvSpPr>
          <p:nvPr/>
        </p:nvSpPr>
        <p:spPr>
          <a:xfrm>
            <a:off x="3138404" y="150058"/>
            <a:ext cx="5673297" cy="3104525"/>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Criteria: </a:t>
            </a:r>
          </a:p>
          <a:p>
            <a:pPr marL="0" indent="0">
              <a:buNone/>
            </a:pPr>
            <a:r>
              <a:rPr lang="en-US" dirty="0"/>
              <a:t>- Your model cabin must be inspired by at least one of the example animal shelters. </a:t>
            </a:r>
          </a:p>
          <a:p>
            <a:pPr marL="0" indent="0">
              <a:buNone/>
            </a:pPr>
            <a:r>
              <a:rPr lang="en-US" dirty="0"/>
              <a:t>- Your model cabin must be water and wind resistant. </a:t>
            </a:r>
          </a:p>
          <a:p>
            <a:pPr marL="0" indent="0">
              <a:buNone/>
            </a:pPr>
            <a:r>
              <a:rPr lang="en-US" dirty="0"/>
              <a:t>- Your model cabin must contain an entrance. The entrance should allow for a ¼ sheet of construction paper to easily be placed inside and taken out. </a:t>
            </a:r>
          </a:p>
          <a:p>
            <a:pPr marL="0" indent="0">
              <a:buNone/>
            </a:pPr>
            <a:r>
              <a:rPr lang="en-US" dirty="0"/>
              <a:t>- Your model cabin must be at least 5” tall and 5” wide. </a:t>
            </a:r>
          </a:p>
          <a:p>
            <a:pPr marL="0" indent="0">
              <a:buNone/>
            </a:pPr>
            <a:endParaRPr lang="en-US" dirty="0"/>
          </a:p>
          <a:p>
            <a:pPr marL="0" indent="0">
              <a:buNone/>
            </a:pPr>
            <a:r>
              <a:rPr lang="en-US" dirty="0"/>
              <a:t>Constraints: </a:t>
            </a:r>
          </a:p>
          <a:p>
            <a:pPr marL="0" indent="0">
              <a:buNone/>
            </a:pPr>
            <a:r>
              <a:rPr lang="en-US" dirty="0"/>
              <a:t>- You have 10 minutes to brainstorm and plan. After, you have 20 minutes to engineer. </a:t>
            </a:r>
          </a:p>
          <a:p>
            <a:pPr marL="0" indent="0">
              <a:buNone/>
            </a:pPr>
            <a:r>
              <a:rPr lang="en-US" dirty="0"/>
              <a:t>- You may use up to 1 sheet of cardboard, 2 sheets of construction paper, 2 plastic cups, 12” each of masking and packaging tape, and any amount of aluminum foil and string. </a:t>
            </a:r>
          </a:p>
          <a:p>
            <a:pPr marL="0" indent="0">
              <a:buNone/>
            </a:pPr>
            <a:r>
              <a:rPr lang="en-US" dirty="0"/>
              <a:t>- A measuring tape and scissors may be used as tools. </a:t>
            </a:r>
          </a:p>
        </p:txBody>
      </p:sp>
    </p:spTree>
    <p:extLst>
      <p:ext uri="{BB962C8B-B14F-4D97-AF65-F5344CB8AC3E}">
        <p14:creationId xmlns:p14="http://schemas.microsoft.com/office/powerpoint/2010/main" val="3813325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CFAE4F53-B61C-044F-93B1-237C2B5E6328}"/>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5" name="Title 5">
            <a:extLst>
              <a:ext uri="{FF2B5EF4-FFF2-40B4-BE49-F238E27FC236}">
                <a16:creationId xmlns:a16="http://schemas.microsoft.com/office/drawing/2014/main" id="{039A5C21-1C7E-4442-9956-30385D8074C8}"/>
              </a:ext>
            </a:extLst>
          </p:cNvPr>
          <p:cNvSpPr txBox="1">
            <a:spLocks/>
          </p:cNvSpPr>
          <p:nvPr/>
        </p:nvSpPr>
        <p:spPr>
          <a:xfrm>
            <a:off x="419553" y="761511"/>
            <a:ext cx="8304893" cy="529771"/>
          </a:xfrm>
          <a:prstGeom prst="rect">
            <a:avLst/>
          </a:prstGeom>
        </p:spPr>
        <p:txBody>
          <a:bodyPr/>
          <a:lstStyle>
            <a:lvl1pPr algn="l" defTabSz="685783" rtl="0" eaLnBrk="1" latinLnBrk="0" hangingPunct="1">
              <a:lnSpc>
                <a:spcPct val="90000"/>
              </a:lnSpc>
              <a:spcBef>
                <a:spcPct val="0"/>
              </a:spcBef>
              <a:buNone/>
              <a:defRPr sz="1725" kern="1200">
                <a:solidFill>
                  <a:schemeClr val="tx1"/>
                </a:solidFill>
                <a:latin typeface="Girl Scout Text Book" panose="02020003000000000000" pitchFamily="18" charset="0"/>
                <a:ea typeface="+mj-ea"/>
                <a:cs typeface="+mj-cs"/>
              </a:defRPr>
            </a:lvl1pPr>
          </a:lstStyle>
          <a:p>
            <a:pPr algn="ctr"/>
            <a:r>
              <a:rPr lang="en-US" dirty="0">
                <a:latin typeface="Palatino Linotype" panose="02040502050505030304" pitchFamily="18" charset="0"/>
              </a:rPr>
              <a:t>What is the difference between the Think Like an Engineer Journey and an Engineering badge? </a:t>
            </a:r>
          </a:p>
        </p:txBody>
      </p:sp>
      <p:sp>
        <p:nvSpPr>
          <p:cNvPr id="2" name="Title 5">
            <a:extLst>
              <a:ext uri="{FF2B5EF4-FFF2-40B4-BE49-F238E27FC236}">
                <a16:creationId xmlns:a16="http://schemas.microsoft.com/office/drawing/2014/main" id="{242C819C-FED9-6A95-0DE9-16BFD9626BFC}"/>
              </a:ext>
            </a:extLst>
          </p:cNvPr>
          <p:cNvSpPr txBox="1">
            <a:spLocks/>
          </p:cNvSpPr>
          <p:nvPr/>
        </p:nvSpPr>
        <p:spPr>
          <a:xfrm>
            <a:off x="171449" y="1743051"/>
            <a:ext cx="8801100" cy="1657397"/>
          </a:xfrm>
          <a:prstGeom prst="rect">
            <a:avLst/>
          </a:prstGeom>
        </p:spPr>
        <p:txBody>
          <a:bodyPr/>
          <a:lstStyle>
            <a:lvl1pPr algn="l" defTabSz="685783" rtl="0" eaLnBrk="1" latinLnBrk="0" hangingPunct="1">
              <a:lnSpc>
                <a:spcPct val="90000"/>
              </a:lnSpc>
              <a:spcBef>
                <a:spcPct val="0"/>
              </a:spcBef>
              <a:buNone/>
              <a:defRPr sz="1725" kern="1200">
                <a:solidFill>
                  <a:schemeClr val="tx1"/>
                </a:solidFill>
                <a:latin typeface="Girl Scout Text Book" panose="02020003000000000000" pitchFamily="18" charset="0"/>
                <a:ea typeface="+mj-ea"/>
                <a:cs typeface="+mj-cs"/>
              </a:defRPr>
            </a:lvl1pPr>
          </a:lstStyle>
          <a:p>
            <a:pPr algn="ctr">
              <a:lnSpc>
                <a:spcPct val="100000"/>
              </a:lnSpc>
            </a:pPr>
            <a:r>
              <a:rPr lang="en-US" dirty="0">
                <a:solidFill>
                  <a:schemeClr val="bg2"/>
                </a:solidFill>
                <a:latin typeface="Palatino Linotype" panose="02040502050505030304" pitchFamily="18" charset="0"/>
              </a:rPr>
              <a:t>The Think Like an Engineer Journey is a step above the Engineering badge because Girl Scouts work together to brainstorm solutions, make plans, and create prototypes to problems. Like real engineers, they will fail, and from failure; test, evaluate and redesign. They then complete the Journey by partaking in their own Take Action project, which requires Girl Scouts to identify areas that they would like to help within their communities, address the root of the issue and create a lasting effect. </a:t>
            </a:r>
          </a:p>
        </p:txBody>
      </p:sp>
    </p:spTree>
    <p:extLst>
      <p:ext uri="{BB962C8B-B14F-4D97-AF65-F5344CB8AC3E}">
        <p14:creationId xmlns:p14="http://schemas.microsoft.com/office/powerpoint/2010/main" val="3169839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BDDD8A-D04F-125A-AEC8-D0E27C47F6FB}"/>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3" name="Title 2">
            <a:extLst>
              <a:ext uri="{FF2B5EF4-FFF2-40B4-BE49-F238E27FC236}">
                <a16:creationId xmlns:a16="http://schemas.microsoft.com/office/drawing/2014/main" id="{D27D0D45-B972-3197-4BE6-7C0A340442D2}"/>
              </a:ext>
            </a:extLst>
          </p:cNvPr>
          <p:cNvSpPr>
            <a:spLocks noGrp="1"/>
          </p:cNvSpPr>
          <p:nvPr>
            <p:ph type="title"/>
          </p:nvPr>
        </p:nvSpPr>
        <p:spPr/>
        <p:txBody>
          <a:bodyPr/>
          <a:lstStyle/>
          <a:p>
            <a:r>
              <a:rPr lang="en-US" dirty="0"/>
              <a:t>Activity 2: </a:t>
            </a:r>
            <a:br>
              <a:rPr lang="en-US" dirty="0"/>
            </a:br>
            <a:br>
              <a:rPr lang="en-US" dirty="0"/>
            </a:br>
            <a:r>
              <a:rPr lang="en-US" dirty="0"/>
              <a:t>Design Challenge: </a:t>
            </a:r>
            <a:br>
              <a:rPr lang="en-US" dirty="0"/>
            </a:br>
            <a:r>
              <a:rPr lang="en-US" dirty="0"/>
              <a:t>Camp Cabin</a:t>
            </a:r>
          </a:p>
        </p:txBody>
      </p:sp>
      <p:sp>
        <p:nvSpPr>
          <p:cNvPr id="5" name="TextBox 4">
            <a:extLst>
              <a:ext uri="{FF2B5EF4-FFF2-40B4-BE49-F238E27FC236}">
                <a16:creationId xmlns:a16="http://schemas.microsoft.com/office/drawing/2014/main" id="{3C67EE18-2796-8932-2060-669FF7C7BFC1}"/>
              </a:ext>
            </a:extLst>
          </p:cNvPr>
          <p:cNvSpPr txBox="1"/>
          <p:nvPr/>
        </p:nvSpPr>
        <p:spPr>
          <a:xfrm>
            <a:off x="3152275" y="1602254"/>
            <a:ext cx="5824616" cy="1938992"/>
          </a:xfrm>
          <a:prstGeom prst="rect">
            <a:avLst/>
          </a:prstGeom>
          <a:noFill/>
          <a:ln>
            <a:noFill/>
          </a:ln>
        </p:spPr>
        <p:txBody>
          <a:bodyPr wrap="square">
            <a:spAutoFit/>
          </a:bodyPr>
          <a:lstStyle/>
          <a:p>
            <a:pPr marL="0" indent="0">
              <a:buNone/>
            </a:pPr>
            <a:r>
              <a:rPr lang="en-US" sz="1500" dirty="0"/>
              <a:t>Summer camp would like you to design their new cabins. They would like the cabins based upon, or inspired by, shelters created by animals. “Animal shelters” refers to the natural homes animals create and live in. It does not mean a place where stray animals are housed. </a:t>
            </a:r>
          </a:p>
          <a:p>
            <a:pPr marL="0" indent="0">
              <a:buNone/>
            </a:pPr>
            <a:endParaRPr lang="en-US" sz="1500" dirty="0"/>
          </a:p>
          <a:p>
            <a:pPr marL="0" indent="0">
              <a:buNone/>
            </a:pPr>
            <a:r>
              <a:rPr lang="en-US" sz="1500" dirty="0"/>
              <a:t>Goal for design challenge: Engineer a model camp cabin inspired by a shelter created by an animal. </a:t>
            </a:r>
          </a:p>
        </p:txBody>
      </p:sp>
    </p:spTree>
    <p:extLst>
      <p:ext uri="{BB962C8B-B14F-4D97-AF65-F5344CB8AC3E}">
        <p14:creationId xmlns:p14="http://schemas.microsoft.com/office/powerpoint/2010/main" val="122842843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41E8D72-0457-D63E-D9D5-140C59984C70}"/>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3" name="Title 2">
            <a:extLst>
              <a:ext uri="{FF2B5EF4-FFF2-40B4-BE49-F238E27FC236}">
                <a16:creationId xmlns:a16="http://schemas.microsoft.com/office/drawing/2014/main" id="{9B97AE4D-BF9E-CE21-7E6F-19162582D567}"/>
              </a:ext>
            </a:extLst>
          </p:cNvPr>
          <p:cNvSpPr>
            <a:spLocks noGrp="1"/>
          </p:cNvSpPr>
          <p:nvPr>
            <p:ph type="title"/>
          </p:nvPr>
        </p:nvSpPr>
        <p:spPr/>
        <p:txBody>
          <a:bodyPr/>
          <a:lstStyle/>
          <a:p>
            <a:r>
              <a:rPr lang="en-US" dirty="0"/>
              <a:t>ACTIVITY 2: </a:t>
            </a:r>
            <a:br>
              <a:rPr lang="en-US" dirty="0"/>
            </a:br>
            <a:br>
              <a:rPr lang="en-US" dirty="0"/>
            </a:br>
            <a:r>
              <a:rPr lang="en-US" dirty="0"/>
              <a:t>Examples of Animal Shelters</a:t>
            </a:r>
          </a:p>
        </p:txBody>
      </p:sp>
      <p:pic>
        <p:nvPicPr>
          <p:cNvPr id="4" name="Picture 3" descr="A group of birds nest&#10;&#10;Description automatically generated">
            <a:extLst>
              <a:ext uri="{FF2B5EF4-FFF2-40B4-BE49-F238E27FC236}">
                <a16:creationId xmlns:a16="http://schemas.microsoft.com/office/drawing/2014/main" id="{920EE2F3-FAAC-5F0D-0A47-24DAC72777B4}"/>
              </a:ext>
            </a:extLst>
          </p:cNvPr>
          <p:cNvPicPr>
            <a:picLocks noChangeAspect="1"/>
          </p:cNvPicPr>
          <p:nvPr/>
        </p:nvPicPr>
        <p:blipFill rotWithShape="1">
          <a:blip r:embed="rId2"/>
          <a:srcRect t="4706"/>
          <a:stretch/>
        </p:blipFill>
        <p:spPr>
          <a:xfrm>
            <a:off x="3658241" y="862343"/>
            <a:ext cx="4373009" cy="4127069"/>
          </a:xfrm>
          <a:prstGeom prst="rect">
            <a:avLst/>
          </a:prstGeom>
        </p:spPr>
      </p:pic>
      <p:sp>
        <p:nvSpPr>
          <p:cNvPr id="6" name="TextBox 5">
            <a:extLst>
              <a:ext uri="{FF2B5EF4-FFF2-40B4-BE49-F238E27FC236}">
                <a16:creationId xmlns:a16="http://schemas.microsoft.com/office/drawing/2014/main" id="{031E806E-A7FF-6D30-5679-8773B0B342C9}"/>
              </a:ext>
            </a:extLst>
          </p:cNvPr>
          <p:cNvSpPr txBox="1"/>
          <p:nvPr/>
        </p:nvSpPr>
        <p:spPr>
          <a:xfrm>
            <a:off x="3147933" y="152383"/>
            <a:ext cx="5793699" cy="715581"/>
          </a:xfrm>
          <a:prstGeom prst="rect">
            <a:avLst/>
          </a:prstGeom>
          <a:noFill/>
          <a:ln>
            <a:noFill/>
          </a:ln>
        </p:spPr>
        <p:txBody>
          <a:bodyPr wrap="square">
            <a:spAutoFit/>
          </a:bodyPr>
          <a:lstStyle/>
          <a:p>
            <a:pPr marL="0" indent="0">
              <a:buNone/>
            </a:pPr>
            <a:r>
              <a:rPr lang="en-US" dirty="0"/>
              <a:t>Brainstorm Solutions, Plan, and Build a Prototype </a:t>
            </a:r>
          </a:p>
          <a:p>
            <a:pPr marL="0" indent="0">
              <a:buNone/>
            </a:pPr>
            <a:r>
              <a:rPr lang="en-US" dirty="0"/>
              <a:t>Which animal shelter(s) did you draw inspiration from? (Ex. birds, nest, beaver lodge, termite mound, wasp nest…) </a:t>
            </a:r>
          </a:p>
        </p:txBody>
      </p:sp>
    </p:spTree>
    <p:extLst>
      <p:ext uri="{BB962C8B-B14F-4D97-AF65-F5344CB8AC3E}">
        <p14:creationId xmlns:p14="http://schemas.microsoft.com/office/powerpoint/2010/main" val="270558271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C071401C-FCC0-5141-9088-45E57103CA40}"/>
              </a:ext>
            </a:extLst>
          </p:cNvPr>
          <p:cNvSpPr>
            <a:spLocks noGrp="1"/>
          </p:cNvSpPr>
          <p:nvPr>
            <p:ph type="ftr" sz="quarter" idx="3"/>
          </p:nvPr>
        </p:nvSpPr>
        <p:spPr/>
        <p:txBody>
          <a:bodyPr/>
          <a:lstStyle/>
          <a:p>
            <a:pPr lvl="0"/>
            <a:r>
              <a:rPr lang="en-US" noProof="0"/>
              <a:t>©2022 Girl Scouts of the USA. All Rights Reserved.  Not for public distribution.</a:t>
            </a:r>
            <a:endParaRPr lang="en-US" noProof="0" dirty="0"/>
          </a:p>
        </p:txBody>
      </p:sp>
      <p:sp>
        <p:nvSpPr>
          <p:cNvPr id="6" name="Title 5">
            <a:extLst>
              <a:ext uri="{FF2B5EF4-FFF2-40B4-BE49-F238E27FC236}">
                <a16:creationId xmlns:a16="http://schemas.microsoft.com/office/drawing/2014/main" id="{77884DEE-C8C1-7A4B-ABFF-C1C8986B702D}"/>
              </a:ext>
            </a:extLst>
          </p:cNvPr>
          <p:cNvSpPr>
            <a:spLocks noGrp="1"/>
          </p:cNvSpPr>
          <p:nvPr>
            <p:ph type="title"/>
          </p:nvPr>
        </p:nvSpPr>
        <p:spPr/>
        <p:txBody>
          <a:bodyPr>
            <a:normAutofit/>
          </a:bodyPr>
          <a:lstStyle/>
          <a:p>
            <a:r>
              <a:rPr lang="en-US" dirty="0"/>
              <a:t>ACTIVITY 2</a:t>
            </a:r>
            <a:br>
              <a:rPr lang="en-US" dirty="0"/>
            </a:br>
            <a:br>
              <a:rPr lang="en-US" dirty="0"/>
            </a:br>
            <a:r>
              <a:rPr lang="en-US" dirty="0"/>
              <a:t>Engineering Notes </a:t>
            </a:r>
          </a:p>
        </p:txBody>
      </p:sp>
      <p:sp>
        <p:nvSpPr>
          <p:cNvPr id="3" name="TextBox 2">
            <a:extLst>
              <a:ext uri="{FF2B5EF4-FFF2-40B4-BE49-F238E27FC236}">
                <a16:creationId xmlns:a16="http://schemas.microsoft.com/office/drawing/2014/main" id="{FBF9929C-A41B-7BBD-84D9-69B847B08F90}"/>
              </a:ext>
            </a:extLst>
          </p:cNvPr>
          <p:cNvSpPr txBox="1"/>
          <p:nvPr/>
        </p:nvSpPr>
        <p:spPr>
          <a:xfrm>
            <a:off x="3251199" y="1590712"/>
            <a:ext cx="5617029" cy="1962076"/>
          </a:xfrm>
          <a:prstGeom prst="rect">
            <a:avLst/>
          </a:prstGeom>
          <a:noFill/>
          <a:ln>
            <a:noFill/>
          </a:ln>
        </p:spPr>
        <p:txBody>
          <a:bodyPr wrap="square">
            <a:spAutoFit/>
          </a:bodyPr>
          <a:lstStyle/>
          <a:p>
            <a:pPr marL="0" indent="0">
              <a:buNone/>
            </a:pPr>
            <a:r>
              <a:rPr lang="en-US" dirty="0"/>
              <a:t>Test, Evaluate, and Redesign </a:t>
            </a:r>
          </a:p>
          <a:p>
            <a:pPr marL="0" indent="0">
              <a:buNone/>
            </a:pPr>
            <a:endParaRPr lang="en-US" dirty="0"/>
          </a:p>
          <a:p>
            <a:pPr marL="0" indent="0">
              <a:buNone/>
            </a:pPr>
            <a:r>
              <a:rPr lang="en-US" b="1" dirty="0"/>
              <a:t>Is the cabin wind resistant? </a:t>
            </a:r>
            <a:r>
              <a:rPr lang="en-US" dirty="0"/>
              <a:t>Place your cabin in front of the fan for 15 seconds. Start the fan on the lowest setting. If your cabin is not moved by the wind, turn the fan to a higher setting. </a:t>
            </a:r>
          </a:p>
          <a:p>
            <a:pPr marL="0" indent="0">
              <a:buNone/>
            </a:pPr>
            <a:endParaRPr lang="en-US" dirty="0"/>
          </a:p>
          <a:p>
            <a:pPr marL="0" indent="0">
              <a:buNone/>
            </a:pPr>
            <a:r>
              <a:rPr lang="en-US" b="1" dirty="0"/>
              <a:t>Is the cabin water resistant? </a:t>
            </a:r>
            <a:r>
              <a:rPr lang="en-US" dirty="0"/>
              <a:t>Put a small sheet of construction paper inside of your cabin. Spray the top of the cabin with water 15 times, and check if the construction paper was able to stay dry.</a:t>
            </a:r>
          </a:p>
        </p:txBody>
      </p:sp>
    </p:spTree>
    <p:extLst>
      <p:ext uri="{BB962C8B-B14F-4D97-AF65-F5344CB8AC3E}">
        <p14:creationId xmlns:p14="http://schemas.microsoft.com/office/powerpoint/2010/main" val="4224183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CFAE4F53-B61C-044F-93B1-237C2B5E6328}"/>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5" name="Title 5">
            <a:extLst>
              <a:ext uri="{FF2B5EF4-FFF2-40B4-BE49-F238E27FC236}">
                <a16:creationId xmlns:a16="http://schemas.microsoft.com/office/drawing/2014/main" id="{039A5C21-1C7E-4442-9956-30385D8074C8}"/>
              </a:ext>
            </a:extLst>
          </p:cNvPr>
          <p:cNvSpPr txBox="1">
            <a:spLocks/>
          </p:cNvSpPr>
          <p:nvPr/>
        </p:nvSpPr>
        <p:spPr>
          <a:xfrm>
            <a:off x="179388" y="2347592"/>
            <a:ext cx="8801100" cy="448316"/>
          </a:xfrm>
          <a:prstGeom prst="rect">
            <a:avLst/>
          </a:prstGeom>
        </p:spPr>
        <p:txBody>
          <a:bodyPr/>
          <a:lstStyle>
            <a:lvl1pPr algn="l" defTabSz="685783" rtl="0" eaLnBrk="1" latinLnBrk="0" hangingPunct="1">
              <a:lnSpc>
                <a:spcPct val="90000"/>
              </a:lnSpc>
              <a:spcBef>
                <a:spcPct val="0"/>
              </a:spcBef>
              <a:buNone/>
              <a:defRPr sz="1725" kern="1200">
                <a:solidFill>
                  <a:schemeClr val="tx1"/>
                </a:solidFill>
                <a:latin typeface="Girl Scout Text Book" panose="02020003000000000000" pitchFamily="18" charset="0"/>
                <a:ea typeface="+mj-ea"/>
                <a:cs typeface="+mj-cs"/>
              </a:defRPr>
            </a:lvl1pPr>
          </a:lstStyle>
          <a:p>
            <a:pPr algn="ctr"/>
            <a:r>
              <a:rPr lang="en-US" dirty="0">
                <a:solidFill>
                  <a:schemeClr val="tx2">
                    <a:lumMod val="75000"/>
                  </a:schemeClr>
                </a:solidFill>
                <a:latin typeface="Palatino Linotype" panose="02040502050505030304" pitchFamily="18" charset="0"/>
              </a:rPr>
              <a:t>Take Action Pause </a:t>
            </a:r>
          </a:p>
        </p:txBody>
      </p:sp>
    </p:spTree>
    <p:extLst>
      <p:ext uri="{BB962C8B-B14F-4D97-AF65-F5344CB8AC3E}">
        <p14:creationId xmlns:p14="http://schemas.microsoft.com/office/powerpoint/2010/main" val="611038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42C971-46BA-DBD1-D248-685C9318498E}"/>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3" name="Title 2">
            <a:extLst>
              <a:ext uri="{FF2B5EF4-FFF2-40B4-BE49-F238E27FC236}">
                <a16:creationId xmlns:a16="http://schemas.microsoft.com/office/drawing/2014/main" id="{9CED6F41-4C2A-6E26-21CD-3E51C83A7122}"/>
              </a:ext>
            </a:extLst>
          </p:cNvPr>
          <p:cNvSpPr>
            <a:spLocks noGrp="1"/>
          </p:cNvSpPr>
          <p:nvPr>
            <p:ph type="title"/>
          </p:nvPr>
        </p:nvSpPr>
        <p:spPr>
          <a:xfrm>
            <a:off x="3199288" y="1383873"/>
            <a:ext cx="5673296" cy="2375753"/>
          </a:xfrm>
        </p:spPr>
        <p:txBody>
          <a:bodyPr/>
          <a:lstStyle/>
          <a:p>
            <a:pPr marL="0" indent="0" algn="l">
              <a:lnSpc>
                <a:spcPct val="100000"/>
              </a:lnSpc>
              <a:buNone/>
            </a:pPr>
            <a:r>
              <a:rPr lang="en-US" sz="1500" dirty="0"/>
              <a:t>Empathy </a:t>
            </a:r>
            <a:br>
              <a:rPr lang="en-US" sz="1500" dirty="0"/>
            </a:br>
            <a:br>
              <a:rPr lang="en-US" sz="1500" dirty="0"/>
            </a:br>
            <a:r>
              <a:rPr lang="en-US" sz="1500" dirty="0"/>
              <a:t>Biomedical engineers</a:t>
            </a:r>
            <a:br>
              <a:rPr lang="en-US" sz="1500" dirty="0"/>
            </a:br>
            <a:br>
              <a:rPr lang="en-US" sz="1500" dirty="0"/>
            </a:br>
            <a:r>
              <a:rPr lang="en-US" sz="1500" dirty="0"/>
              <a:t>Prosthesis</a:t>
            </a:r>
            <a:br>
              <a:rPr lang="en-US" sz="1500" dirty="0"/>
            </a:br>
            <a:br>
              <a:rPr lang="en-US" sz="1500" dirty="0"/>
            </a:br>
            <a:r>
              <a:rPr lang="en-US" sz="1500" dirty="0"/>
              <a:t>Prosthetic</a:t>
            </a:r>
            <a:endParaRPr lang="en-US" sz="1050" dirty="0"/>
          </a:p>
        </p:txBody>
      </p:sp>
      <p:sp>
        <p:nvSpPr>
          <p:cNvPr id="4" name="Title 5">
            <a:extLst>
              <a:ext uri="{FF2B5EF4-FFF2-40B4-BE49-F238E27FC236}">
                <a16:creationId xmlns:a16="http://schemas.microsoft.com/office/drawing/2014/main" id="{365609CA-B626-83D7-A4F0-4D22DF96A6D2}"/>
              </a:ext>
            </a:extLst>
          </p:cNvPr>
          <p:cNvSpPr txBox="1">
            <a:spLocks/>
          </p:cNvSpPr>
          <p:nvPr/>
        </p:nvSpPr>
        <p:spPr>
          <a:xfrm>
            <a:off x="167109" y="1533121"/>
            <a:ext cx="2745424" cy="2077261"/>
          </a:xfrm>
          <a:prstGeom prst="rect">
            <a:avLst/>
          </a:prstGeom>
        </p:spPr>
        <p:txBody>
          <a:bodyPr vert="horz" lIns="182880" tIns="45720" rIns="182880" bIns="45720" rtlCol="0" anchor="ctr">
            <a:normAutofit/>
          </a:bodyPr>
          <a:lstStyle>
            <a:lvl1pPr marL="0" marR="0" indent="0" algn="ctr" defTabSz="685783" rtl="0" eaLnBrk="1" fontAlgn="auto" latinLnBrk="0" hangingPunct="1">
              <a:lnSpc>
                <a:spcPct val="90000"/>
              </a:lnSpc>
              <a:spcBef>
                <a:spcPct val="0"/>
              </a:spcBef>
              <a:spcAft>
                <a:spcPts val="0"/>
              </a:spcAft>
              <a:buClrTx/>
              <a:buSzTx/>
              <a:buFontTx/>
              <a:buNone/>
              <a:tabLst/>
              <a:defRPr lang="en-US" sz="1600" b="0" i="0" kern="1200" smtClean="0">
                <a:solidFill>
                  <a:schemeClr val="tx1"/>
                </a:solidFill>
                <a:effectLst/>
                <a:latin typeface="Palatino Linotype" panose="02040502050505030304" pitchFamily="18" charset="0"/>
                <a:ea typeface="+mj-ea"/>
                <a:cs typeface="+mj-cs"/>
              </a:defRPr>
            </a:lvl1pPr>
          </a:lstStyle>
          <a:p>
            <a:r>
              <a:rPr lang="en-US" dirty="0"/>
              <a:t>ACTIVITY 3</a:t>
            </a:r>
            <a:br>
              <a:rPr lang="en-US" dirty="0"/>
            </a:br>
            <a:br>
              <a:rPr lang="en-US" dirty="0"/>
            </a:br>
            <a:r>
              <a:rPr lang="en-US" dirty="0"/>
              <a:t>Glossary</a:t>
            </a:r>
          </a:p>
        </p:txBody>
      </p:sp>
      <p:sp>
        <p:nvSpPr>
          <p:cNvPr id="5" name="TextBox 4">
            <a:extLst>
              <a:ext uri="{FF2B5EF4-FFF2-40B4-BE49-F238E27FC236}">
                <a16:creationId xmlns:a16="http://schemas.microsoft.com/office/drawing/2014/main" id="{0595AD90-DF54-D6F2-D21F-66B21D73D61D}"/>
              </a:ext>
            </a:extLst>
          </p:cNvPr>
          <p:cNvSpPr txBox="1"/>
          <p:nvPr/>
        </p:nvSpPr>
        <p:spPr>
          <a:xfrm>
            <a:off x="3199288" y="226038"/>
            <a:ext cx="4572000" cy="323165"/>
          </a:xfrm>
          <a:prstGeom prst="rect">
            <a:avLst/>
          </a:prstGeom>
          <a:noFill/>
          <a:ln>
            <a:noFill/>
          </a:ln>
        </p:spPr>
        <p:txBody>
          <a:bodyPr wrap="square">
            <a:spAutoFit/>
          </a:bodyPr>
          <a:lstStyle/>
          <a:p>
            <a:r>
              <a:rPr lang="en-US" sz="1500" dirty="0"/>
              <a:t>What do you think these words mean? </a:t>
            </a:r>
          </a:p>
        </p:txBody>
      </p:sp>
    </p:spTree>
    <p:extLst>
      <p:ext uri="{BB962C8B-B14F-4D97-AF65-F5344CB8AC3E}">
        <p14:creationId xmlns:p14="http://schemas.microsoft.com/office/powerpoint/2010/main" val="48177387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C071401C-FCC0-5141-9088-45E57103CA40}"/>
              </a:ext>
            </a:extLst>
          </p:cNvPr>
          <p:cNvSpPr>
            <a:spLocks noGrp="1"/>
          </p:cNvSpPr>
          <p:nvPr>
            <p:ph type="ftr" sz="quarter" idx="3"/>
          </p:nvPr>
        </p:nvSpPr>
        <p:spPr/>
        <p:txBody>
          <a:bodyPr/>
          <a:lstStyle/>
          <a:p>
            <a:pPr lvl="0"/>
            <a:r>
              <a:rPr lang="en-US" noProof="0"/>
              <a:t>©2022 Girl Scouts of the USA. All Rights Reserved.  Not for public distribution.</a:t>
            </a:r>
            <a:endParaRPr lang="en-US" noProof="0" dirty="0"/>
          </a:p>
        </p:txBody>
      </p:sp>
      <p:sp>
        <p:nvSpPr>
          <p:cNvPr id="6" name="Title 5">
            <a:extLst>
              <a:ext uri="{FF2B5EF4-FFF2-40B4-BE49-F238E27FC236}">
                <a16:creationId xmlns:a16="http://schemas.microsoft.com/office/drawing/2014/main" id="{77884DEE-C8C1-7A4B-ABFF-C1C8986B702D}"/>
              </a:ext>
            </a:extLst>
          </p:cNvPr>
          <p:cNvSpPr>
            <a:spLocks noGrp="1"/>
          </p:cNvSpPr>
          <p:nvPr>
            <p:ph type="title"/>
          </p:nvPr>
        </p:nvSpPr>
        <p:spPr/>
        <p:txBody>
          <a:bodyPr>
            <a:normAutofit/>
          </a:bodyPr>
          <a:lstStyle/>
          <a:p>
            <a:r>
              <a:rPr lang="en-US" dirty="0"/>
              <a:t>ACTIVITY 3 </a:t>
            </a:r>
            <a:br>
              <a:rPr lang="en-US" dirty="0"/>
            </a:br>
            <a:br>
              <a:rPr lang="en-US" dirty="0"/>
            </a:br>
            <a:r>
              <a:rPr lang="en-US" dirty="0"/>
              <a:t>Materials Needed </a:t>
            </a:r>
          </a:p>
        </p:txBody>
      </p:sp>
      <p:sp>
        <p:nvSpPr>
          <p:cNvPr id="2" name="Text Placeholder 3">
            <a:extLst>
              <a:ext uri="{FF2B5EF4-FFF2-40B4-BE49-F238E27FC236}">
                <a16:creationId xmlns:a16="http://schemas.microsoft.com/office/drawing/2014/main" id="{3A755B95-2D34-CE3A-FF49-7C72F5BC79D6}"/>
              </a:ext>
            </a:extLst>
          </p:cNvPr>
          <p:cNvSpPr txBox="1">
            <a:spLocks/>
          </p:cNvSpPr>
          <p:nvPr/>
        </p:nvSpPr>
        <p:spPr>
          <a:xfrm>
            <a:off x="3220850" y="283887"/>
            <a:ext cx="5673297" cy="4513084"/>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- 1 roll of string </a:t>
            </a:r>
          </a:p>
          <a:p>
            <a:pPr marL="0" indent="0">
              <a:buNone/>
            </a:pPr>
            <a:r>
              <a:rPr lang="en-US" dirty="0"/>
              <a:t>- 1 roll of packaging tape </a:t>
            </a:r>
          </a:p>
          <a:p>
            <a:pPr marL="0" indent="0">
              <a:buNone/>
            </a:pPr>
            <a:r>
              <a:rPr lang="en-US" dirty="0"/>
              <a:t>- 1 ruler </a:t>
            </a:r>
          </a:p>
          <a:p>
            <a:pPr marL="0" indent="0">
              <a:buNone/>
            </a:pPr>
            <a:r>
              <a:rPr lang="en-US" dirty="0"/>
              <a:t>- 2 plastic bags </a:t>
            </a:r>
          </a:p>
          <a:p>
            <a:pPr marL="0" indent="0">
              <a:buNone/>
            </a:pPr>
            <a:r>
              <a:rPr lang="en-US" dirty="0"/>
              <a:t>- 2 sheets of felt </a:t>
            </a:r>
          </a:p>
          <a:p>
            <a:pPr marL="0" indent="0">
              <a:buNone/>
            </a:pPr>
            <a:r>
              <a:rPr lang="en-US" dirty="0"/>
              <a:t>- 5 cardboard tubes 9”x1.5” (you can make these out of poster board) </a:t>
            </a:r>
          </a:p>
          <a:p>
            <a:pPr marL="0" indent="0">
              <a:buNone/>
            </a:pPr>
            <a:r>
              <a:rPr lang="en-US" dirty="0"/>
              <a:t>- 5 rubber bands </a:t>
            </a:r>
          </a:p>
          <a:p>
            <a:pPr marL="0" indent="0">
              <a:buNone/>
            </a:pPr>
            <a:r>
              <a:rPr lang="en-US" dirty="0"/>
              <a:t>- 1 measuring tape </a:t>
            </a:r>
          </a:p>
          <a:p>
            <a:pPr marL="0" indent="0">
              <a:buNone/>
            </a:pPr>
            <a:r>
              <a:rPr lang="en-US" dirty="0"/>
              <a:t>- scissors </a:t>
            </a:r>
          </a:p>
          <a:p>
            <a:pPr marL="0" indent="0">
              <a:buNone/>
            </a:pPr>
            <a:r>
              <a:rPr lang="en-US" dirty="0"/>
              <a:t>- duct tape </a:t>
            </a:r>
          </a:p>
        </p:txBody>
      </p:sp>
    </p:spTree>
    <p:extLst>
      <p:ext uri="{BB962C8B-B14F-4D97-AF65-F5344CB8AC3E}">
        <p14:creationId xmlns:p14="http://schemas.microsoft.com/office/powerpoint/2010/main" val="4263989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C071401C-FCC0-5141-9088-45E57103CA40}"/>
              </a:ext>
            </a:extLst>
          </p:cNvPr>
          <p:cNvSpPr>
            <a:spLocks noGrp="1"/>
          </p:cNvSpPr>
          <p:nvPr>
            <p:ph type="ftr" sz="quarter" idx="3"/>
          </p:nvPr>
        </p:nvSpPr>
        <p:spPr/>
        <p:txBody>
          <a:bodyPr/>
          <a:lstStyle/>
          <a:p>
            <a:pPr lvl="0"/>
            <a:r>
              <a:rPr lang="en-US" noProof="0"/>
              <a:t>©2022 Girl Scouts of the USA. All Rights Reserved.  Not for public distribution.</a:t>
            </a:r>
            <a:endParaRPr lang="en-US" noProof="0" dirty="0"/>
          </a:p>
        </p:txBody>
      </p:sp>
      <p:sp>
        <p:nvSpPr>
          <p:cNvPr id="6" name="Title 5">
            <a:extLst>
              <a:ext uri="{FF2B5EF4-FFF2-40B4-BE49-F238E27FC236}">
                <a16:creationId xmlns:a16="http://schemas.microsoft.com/office/drawing/2014/main" id="{77884DEE-C8C1-7A4B-ABFF-C1C8986B702D}"/>
              </a:ext>
            </a:extLst>
          </p:cNvPr>
          <p:cNvSpPr>
            <a:spLocks noGrp="1"/>
          </p:cNvSpPr>
          <p:nvPr>
            <p:ph type="title"/>
          </p:nvPr>
        </p:nvSpPr>
        <p:spPr/>
        <p:txBody>
          <a:bodyPr>
            <a:normAutofit/>
          </a:bodyPr>
          <a:lstStyle/>
          <a:p>
            <a:r>
              <a:rPr lang="en-US" dirty="0"/>
              <a:t>ACTIVITY 3 </a:t>
            </a:r>
            <a:br>
              <a:rPr lang="en-US" dirty="0"/>
            </a:br>
            <a:br>
              <a:rPr lang="en-US" dirty="0"/>
            </a:br>
            <a:r>
              <a:rPr lang="en-US" dirty="0"/>
              <a:t>Design Challenge: </a:t>
            </a:r>
            <a:br>
              <a:rPr lang="en-US" dirty="0"/>
            </a:br>
            <a:r>
              <a:rPr lang="en-US" dirty="0"/>
              <a:t>Elephant Prosthetic </a:t>
            </a:r>
          </a:p>
        </p:txBody>
      </p:sp>
      <p:sp>
        <p:nvSpPr>
          <p:cNvPr id="2" name="Text Placeholder 3">
            <a:extLst>
              <a:ext uri="{FF2B5EF4-FFF2-40B4-BE49-F238E27FC236}">
                <a16:creationId xmlns:a16="http://schemas.microsoft.com/office/drawing/2014/main" id="{3A755B95-2D34-CE3A-FF49-7C72F5BC79D6}"/>
              </a:ext>
            </a:extLst>
          </p:cNvPr>
          <p:cNvSpPr txBox="1">
            <a:spLocks/>
          </p:cNvSpPr>
          <p:nvPr/>
        </p:nvSpPr>
        <p:spPr>
          <a:xfrm>
            <a:off x="3220850" y="846816"/>
            <a:ext cx="5673297" cy="3449867"/>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You are a biomedical engineer and have been asked to create a prosthetic device for an elephant! Use supplies to create a model leg and then test it on yourself. Use design process: design, </a:t>
            </a:r>
            <a:r>
              <a:rPr lang="en-US" dirty="0">
                <a:latin typeface="+mn-lt"/>
              </a:rPr>
              <a:t>build, test as many times as you need.</a:t>
            </a:r>
          </a:p>
          <a:p>
            <a:pPr marL="0" indent="0">
              <a:buNone/>
            </a:pPr>
            <a:r>
              <a:rPr lang="en-US" b="0" i="0" dirty="0">
                <a:solidFill>
                  <a:srgbClr val="000000"/>
                </a:solidFill>
                <a:effectLst/>
                <a:latin typeface="+mn-lt"/>
              </a:rPr>
              <a:t>Mechanical and biomedical engineers both spend time developing design plans for products related to their field. Mechanical engineers concentrate more on product manufacturing and fixing technical issues while biomedical engineers can concentrate on several specialization areas that may emphasize medical research or developing methods to diagnose and treat medical conditions </a:t>
            </a:r>
            <a:endParaRPr lang="en-US" dirty="0">
              <a:latin typeface="+mn-lt"/>
            </a:endParaRPr>
          </a:p>
          <a:p>
            <a:pPr marL="0" indent="0">
              <a:buNone/>
            </a:pPr>
            <a:r>
              <a:rPr lang="en-US" dirty="0">
                <a:latin typeface="+mn-lt"/>
              </a:rPr>
              <a:t>A prosthetic device is something </a:t>
            </a:r>
            <a:r>
              <a:rPr lang="en-US" dirty="0"/>
              <a:t>used to replace the function of a body part.</a:t>
            </a:r>
          </a:p>
          <a:p>
            <a:pPr marL="0" indent="0">
              <a:buNone/>
            </a:pPr>
            <a:r>
              <a:rPr lang="en-US" dirty="0"/>
              <a:t>Goal: Engineer a model prosthetic elephant leg </a:t>
            </a:r>
          </a:p>
        </p:txBody>
      </p:sp>
    </p:spTree>
    <p:extLst>
      <p:ext uri="{BB962C8B-B14F-4D97-AF65-F5344CB8AC3E}">
        <p14:creationId xmlns:p14="http://schemas.microsoft.com/office/powerpoint/2010/main" val="2770911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4F3D11-3D6F-BFF6-CF1E-F036B3544C90}"/>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3" name="Title 2">
            <a:extLst>
              <a:ext uri="{FF2B5EF4-FFF2-40B4-BE49-F238E27FC236}">
                <a16:creationId xmlns:a16="http://schemas.microsoft.com/office/drawing/2014/main" id="{10DD7BAD-DE42-0339-B9E1-98DE4279FDF9}"/>
              </a:ext>
            </a:extLst>
          </p:cNvPr>
          <p:cNvSpPr>
            <a:spLocks noGrp="1"/>
          </p:cNvSpPr>
          <p:nvPr>
            <p:ph type="title"/>
          </p:nvPr>
        </p:nvSpPr>
        <p:spPr/>
        <p:txBody>
          <a:bodyPr/>
          <a:lstStyle/>
          <a:p>
            <a:r>
              <a:rPr lang="en-US" dirty="0"/>
              <a:t>ACTIVITY 3: </a:t>
            </a:r>
            <a:br>
              <a:rPr lang="en-US" dirty="0"/>
            </a:br>
            <a:br>
              <a:rPr lang="en-US" dirty="0"/>
            </a:br>
            <a:r>
              <a:rPr lang="en-US" dirty="0"/>
              <a:t>Criteria and Constraints</a:t>
            </a:r>
          </a:p>
        </p:txBody>
      </p:sp>
      <p:sp>
        <p:nvSpPr>
          <p:cNvPr id="5" name="TextBox 4">
            <a:extLst>
              <a:ext uri="{FF2B5EF4-FFF2-40B4-BE49-F238E27FC236}">
                <a16:creationId xmlns:a16="http://schemas.microsoft.com/office/drawing/2014/main" id="{A804655E-A616-3901-E971-8F9B1CA44296}"/>
              </a:ext>
            </a:extLst>
          </p:cNvPr>
          <p:cNvSpPr txBox="1"/>
          <p:nvPr/>
        </p:nvSpPr>
        <p:spPr>
          <a:xfrm>
            <a:off x="3207894" y="172726"/>
            <a:ext cx="5673297" cy="1938992"/>
          </a:xfrm>
          <a:prstGeom prst="rect">
            <a:avLst/>
          </a:prstGeom>
          <a:noFill/>
          <a:ln>
            <a:noFill/>
          </a:ln>
        </p:spPr>
        <p:txBody>
          <a:bodyPr wrap="square">
            <a:spAutoFit/>
          </a:bodyPr>
          <a:lstStyle/>
          <a:p>
            <a:pPr marL="0" indent="0">
              <a:buNone/>
            </a:pPr>
            <a:r>
              <a:rPr lang="en-US" sz="1500" dirty="0"/>
              <a:t>Criteria: the model leg must </a:t>
            </a:r>
          </a:p>
          <a:p>
            <a:pPr marL="0" indent="0">
              <a:buNone/>
            </a:pPr>
            <a:r>
              <a:rPr lang="en-US" sz="1500" dirty="0"/>
              <a:t>	1. Support their weight </a:t>
            </a:r>
          </a:p>
          <a:p>
            <a:pPr marL="0" indent="0">
              <a:buNone/>
            </a:pPr>
            <a:r>
              <a:rPr lang="en-US" sz="1500" dirty="0"/>
              <a:t>	2. Attach to the models actual leg at the knee </a:t>
            </a:r>
          </a:p>
          <a:p>
            <a:pPr marL="0" indent="0">
              <a:buNone/>
            </a:pPr>
            <a:r>
              <a:rPr lang="en-US" sz="1500" dirty="0"/>
              <a:t>	3. Stay together when used </a:t>
            </a:r>
          </a:p>
          <a:p>
            <a:pPr marL="0" indent="0">
              <a:buNone/>
            </a:pPr>
            <a:r>
              <a:rPr lang="en-US" sz="1500" dirty="0"/>
              <a:t>	4. Be comfortable </a:t>
            </a:r>
          </a:p>
          <a:p>
            <a:pPr marL="0" indent="0">
              <a:buNone/>
            </a:pPr>
            <a:endParaRPr lang="en-US" sz="1500" dirty="0"/>
          </a:p>
          <a:p>
            <a:pPr marL="0" indent="0">
              <a:buNone/>
            </a:pPr>
            <a:r>
              <a:rPr lang="en-US" sz="1500" dirty="0"/>
              <a:t>Constraints: </a:t>
            </a:r>
          </a:p>
          <a:p>
            <a:pPr marL="0" indent="0">
              <a:buNone/>
            </a:pPr>
            <a:endParaRPr lang="en-US" sz="1500" dirty="0"/>
          </a:p>
        </p:txBody>
      </p:sp>
    </p:spTree>
    <p:extLst>
      <p:ext uri="{BB962C8B-B14F-4D97-AF65-F5344CB8AC3E}">
        <p14:creationId xmlns:p14="http://schemas.microsoft.com/office/powerpoint/2010/main" val="262749479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C071401C-FCC0-5141-9088-45E57103CA40}"/>
              </a:ext>
            </a:extLst>
          </p:cNvPr>
          <p:cNvSpPr>
            <a:spLocks noGrp="1"/>
          </p:cNvSpPr>
          <p:nvPr>
            <p:ph type="ftr" sz="quarter" idx="3"/>
          </p:nvPr>
        </p:nvSpPr>
        <p:spPr/>
        <p:txBody>
          <a:bodyPr/>
          <a:lstStyle/>
          <a:p>
            <a:pPr lvl="0"/>
            <a:r>
              <a:rPr lang="en-US" noProof="0"/>
              <a:t>©2022 Girl Scouts of the USA. All Rights Reserved.  Not for public distribution.</a:t>
            </a:r>
            <a:endParaRPr lang="en-US" noProof="0" dirty="0"/>
          </a:p>
        </p:txBody>
      </p:sp>
      <p:sp>
        <p:nvSpPr>
          <p:cNvPr id="6" name="Title 5">
            <a:extLst>
              <a:ext uri="{FF2B5EF4-FFF2-40B4-BE49-F238E27FC236}">
                <a16:creationId xmlns:a16="http://schemas.microsoft.com/office/drawing/2014/main" id="{77884DEE-C8C1-7A4B-ABFF-C1C8986B702D}"/>
              </a:ext>
            </a:extLst>
          </p:cNvPr>
          <p:cNvSpPr>
            <a:spLocks noGrp="1"/>
          </p:cNvSpPr>
          <p:nvPr>
            <p:ph type="title"/>
          </p:nvPr>
        </p:nvSpPr>
        <p:spPr/>
        <p:txBody>
          <a:bodyPr>
            <a:normAutofit/>
          </a:bodyPr>
          <a:lstStyle/>
          <a:p>
            <a:r>
              <a:rPr lang="en-US" dirty="0"/>
              <a:t>ACTIVITY 3 </a:t>
            </a:r>
            <a:br>
              <a:rPr lang="en-US" dirty="0"/>
            </a:br>
            <a:br>
              <a:rPr lang="en-US" dirty="0"/>
            </a:br>
            <a:r>
              <a:rPr lang="en-US" dirty="0"/>
              <a:t>Engineering Notes</a:t>
            </a:r>
          </a:p>
        </p:txBody>
      </p:sp>
      <p:sp>
        <p:nvSpPr>
          <p:cNvPr id="2" name="Text Placeholder 3">
            <a:extLst>
              <a:ext uri="{FF2B5EF4-FFF2-40B4-BE49-F238E27FC236}">
                <a16:creationId xmlns:a16="http://schemas.microsoft.com/office/drawing/2014/main" id="{3A755B95-2D34-CE3A-FF49-7C72F5BC79D6}"/>
              </a:ext>
            </a:extLst>
          </p:cNvPr>
          <p:cNvSpPr txBox="1">
            <a:spLocks/>
          </p:cNvSpPr>
          <p:nvPr/>
        </p:nvSpPr>
        <p:spPr>
          <a:xfrm>
            <a:off x="3220850" y="283887"/>
            <a:ext cx="5673297" cy="4513084"/>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Testing the Prosthetic Leg: </a:t>
            </a:r>
          </a:p>
          <a:p>
            <a:pPr marL="0" indent="0">
              <a:buNone/>
            </a:pPr>
            <a:r>
              <a:rPr lang="en-US" dirty="0"/>
              <a:t>Carefully place your knee onto the top of your model prosthetic elephant leg and secure any attachments you have designed. Hold on to a friend or a steady piece of furniture to prevent yourself from losing your balance. Follow the testing procedures below. </a:t>
            </a:r>
          </a:p>
          <a:p>
            <a:pPr marL="0" indent="0">
              <a:buNone/>
            </a:pPr>
            <a:endParaRPr lang="en-US" dirty="0"/>
          </a:p>
          <a:p>
            <a:pPr marL="0" indent="0">
              <a:buNone/>
            </a:pPr>
            <a:r>
              <a:rPr lang="en-US" dirty="0"/>
              <a:t>Function: Place your weight on the prosthetic leg. Does the device feel stable? </a:t>
            </a:r>
          </a:p>
          <a:p>
            <a:pPr marL="0" indent="0">
              <a:buNone/>
            </a:pPr>
            <a:r>
              <a:rPr lang="en-US" dirty="0"/>
              <a:t>Comfort: place your weight on the prosthetic leg. Does the device feel comfortable? </a:t>
            </a:r>
          </a:p>
          <a:p>
            <a:pPr marL="0" indent="0">
              <a:buNone/>
            </a:pPr>
            <a:r>
              <a:rPr lang="en-US" dirty="0"/>
              <a:t>Attachment: lift your leg off the ground. Does the device stay attached to your knee? </a:t>
            </a:r>
          </a:p>
          <a:p>
            <a:pPr marL="0" indent="0">
              <a:buNone/>
            </a:pPr>
            <a:r>
              <a:rPr lang="en-US" dirty="0"/>
              <a:t>Durability: Walk in place for 5 steps. Does the device stay together? </a:t>
            </a:r>
          </a:p>
        </p:txBody>
      </p:sp>
    </p:spTree>
    <p:extLst>
      <p:ext uri="{BB962C8B-B14F-4D97-AF65-F5344CB8AC3E}">
        <p14:creationId xmlns:p14="http://schemas.microsoft.com/office/powerpoint/2010/main" val="1709459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39A8B5-DAB5-B11E-8CFF-2C7811375C5E}"/>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3" name="Title 2">
            <a:extLst>
              <a:ext uri="{FF2B5EF4-FFF2-40B4-BE49-F238E27FC236}">
                <a16:creationId xmlns:a16="http://schemas.microsoft.com/office/drawing/2014/main" id="{264097A6-20B2-7AFC-AFD6-3025F0102AAC}"/>
              </a:ext>
            </a:extLst>
          </p:cNvPr>
          <p:cNvSpPr>
            <a:spLocks noGrp="1"/>
          </p:cNvSpPr>
          <p:nvPr>
            <p:ph type="title"/>
          </p:nvPr>
        </p:nvSpPr>
        <p:spPr/>
        <p:txBody>
          <a:bodyPr/>
          <a:lstStyle/>
          <a:p>
            <a:r>
              <a:rPr lang="en-US" dirty="0"/>
              <a:t>ACTIVITY 3: </a:t>
            </a:r>
            <a:br>
              <a:rPr lang="en-US" dirty="0"/>
            </a:br>
            <a:br>
              <a:rPr lang="en-US" dirty="0"/>
            </a:br>
            <a:r>
              <a:rPr lang="en-US" dirty="0"/>
              <a:t>Testing the Prosthetic Leg</a:t>
            </a:r>
          </a:p>
        </p:txBody>
      </p:sp>
      <p:pic>
        <p:nvPicPr>
          <p:cNvPr id="5" name="Picture 4" descr="A diagram of a person with a leg&#10;&#10;Description automatically generated with medium confidence">
            <a:extLst>
              <a:ext uri="{FF2B5EF4-FFF2-40B4-BE49-F238E27FC236}">
                <a16:creationId xmlns:a16="http://schemas.microsoft.com/office/drawing/2014/main" id="{96F6F41C-2127-C631-8578-A48CF4DD7185}"/>
              </a:ext>
            </a:extLst>
          </p:cNvPr>
          <p:cNvPicPr>
            <a:picLocks noChangeAspect="1"/>
          </p:cNvPicPr>
          <p:nvPr/>
        </p:nvPicPr>
        <p:blipFill>
          <a:blip r:embed="rId2"/>
          <a:stretch>
            <a:fillRect/>
          </a:stretch>
        </p:blipFill>
        <p:spPr>
          <a:xfrm>
            <a:off x="3707151" y="140759"/>
            <a:ext cx="4275190" cy="4861981"/>
          </a:xfrm>
          <a:prstGeom prst="rect">
            <a:avLst/>
          </a:prstGeom>
        </p:spPr>
      </p:pic>
    </p:spTree>
    <p:extLst>
      <p:ext uri="{BB962C8B-B14F-4D97-AF65-F5344CB8AC3E}">
        <p14:creationId xmlns:p14="http://schemas.microsoft.com/office/powerpoint/2010/main" val="17791476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0">
            <a:extLst>
              <a:ext uri="{FF2B5EF4-FFF2-40B4-BE49-F238E27FC236}">
                <a16:creationId xmlns:a16="http://schemas.microsoft.com/office/drawing/2014/main" id="{5F82E39A-70EF-1248-9034-B59154DEE6DD}"/>
              </a:ext>
            </a:extLst>
          </p:cNvPr>
          <p:cNvSpPr>
            <a:spLocks noGrp="1"/>
          </p:cNvSpPr>
          <p:nvPr>
            <p:ph type="ftr" sz="quarter" idx="19"/>
          </p:nvPr>
        </p:nvSpPr>
        <p:spPr/>
        <p:txBody>
          <a:bodyPr/>
          <a:lstStyle/>
          <a:p>
            <a:r>
              <a:rPr lang="en-US"/>
              <a:t>©2022 Girl Scouts of the USA. All Rights Reserved.  Not for public distribution.</a:t>
            </a:r>
          </a:p>
        </p:txBody>
      </p:sp>
      <p:sp>
        <p:nvSpPr>
          <p:cNvPr id="8" name="Title 7">
            <a:extLst>
              <a:ext uri="{FF2B5EF4-FFF2-40B4-BE49-F238E27FC236}">
                <a16:creationId xmlns:a16="http://schemas.microsoft.com/office/drawing/2014/main" id="{C9C585F0-C8B0-3A4D-9221-62C76A0FFB12}"/>
              </a:ext>
            </a:extLst>
          </p:cNvPr>
          <p:cNvSpPr>
            <a:spLocks noGrp="1"/>
          </p:cNvSpPr>
          <p:nvPr>
            <p:ph type="title"/>
          </p:nvPr>
        </p:nvSpPr>
        <p:spPr>
          <a:xfrm>
            <a:off x="219204" y="1866902"/>
            <a:ext cx="8705592" cy="1409695"/>
          </a:xfrm>
        </p:spPr>
        <p:txBody>
          <a:bodyPr/>
          <a:lstStyle/>
          <a:p>
            <a:pPr algn="ctr"/>
            <a:r>
              <a:rPr lang="en-US" dirty="0"/>
              <a:t>Directions: </a:t>
            </a:r>
            <a:br>
              <a:rPr lang="en-US" dirty="0"/>
            </a:br>
            <a:br>
              <a:rPr lang="en-US" dirty="0"/>
            </a:br>
            <a:r>
              <a:rPr lang="en-US" dirty="0"/>
              <a:t>Follow along with the 3 activities in these slides to get your Think Like an Engineer badge. Then you must complete your Take Action project in order to complete the Think Like an Engineer Journey. </a:t>
            </a:r>
          </a:p>
        </p:txBody>
      </p:sp>
    </p:spTree>
    <p:extLst>
      <p:ext uri="{BB962C8B-B14F-4D97-AF65-F5344CB8AC3E}">
        <p14:creationId xmlns:p14="http://schemas.microsoft.com/office/powerpoint/2010/main" val="634821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9BCB92F-C37F-1A48-B2C9-C343AF9CA3B3}"/>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5" name="Title 4">
            <a:extLst>
              <a:ext uri="{FF2B5EF4-FFF2-40B4-BE49-F238E27FC236}">
                <a16:creationId xmlns:a16="http://schemas.microsoft.com/office/drawing/2014/main" id="{209E5FAE-2B93-FB40-A042-24FB21FFE838}"/>
              </a:ext>
            </a:extLst>
          </p:cNvPr>
          <p:cNvSpPr>
            <a:spLocks noGrp="1"/>
          </p:cNvSpPr>
          <p:nvPr>
            <p:ph type="title"/>
          </p:nvPr>
        </p:nvSpPr>
        <p:spPr/>
        <p:txBody>
          <a:bodyPr/>
          <a:lstStyle/>
          <a:p>
            <a:pPr algn="ctr"/>
            <a:r>
              <a:rPr lang="en-US" sz="2400" dirty="0">
                <a:solidFill>
                  <a:schemeClr val="accent3"/>
                </a:solidFill>
                <a:latin typeface="+mn-lt"/>
              </a:rPr>
              <a:t>Good job completing the Think Like an Engineer activities!</a:t>
            </a:r>
            <a:br>
              <a:rPr lang="en-US" sz="2400" dirty="0">
                <a:solidFill>
                  <a:schemeClr val="accent3"/>
                </a:solidFill>
                <a:latin typeface="+mn-lt"/>
              </a:rPr>
            </a:br>
            <a:br>
              <a:rPr lang="en-US" sz="2400" dirty="0">
                <a:solidFill>
                  <a:schemeClr val="accent3"/>
                </a:solidFill>
                <a:latin typeface="+mn-lt"/>
              </a:rPr>
            </a:br>
            <a:r>
              <a:rPr lang="en-US" sz="2400" b="1" dirty="0">
                <a:solidFill>
                  <a:schemeClr val="tx1">
                    <a:lumMod val="65000"/>
                    <a:lumOff val="35000"/>
                  </a:schemeClr>
                </a:solidFill>
                <a:latin typeface="+mn-lt"/>
              </a:rPr>
              <a:t>The next step is to do your Take Action Project. </a:t>
            </a:r>
            <a:br>
              <a:rPr lang="en-US" sz="2400" dirty="0">
                <a:solidFill>
                  <a:schemeClr val="tx1">
                    <a:lumMod val="65000"/>
                    <a:lumOff val="35000"/>
                  </a:schemeClr>
                </a:solidFill>
                <a:latin typeface="+mn-lt"/>
              </a:rPr>
            </a:br>
            <a:r>
              <a:rPr lang="en-US" sz="2400" dirty="0">
                <a:solidFill>
                  <a:schemeClr val="tx1">
                    <a:lumMod val="65000"/>
                    <a:lumOff val="35000"/>
                  </a:schemeClr>
                </a:solidFill>
                <a:latin typeface="+mn-lt"/>
              </a:rPr>
              <a:t>This will complete the Journey and you will have earned your Think Like an Engineer Badge! </a:t>
            </a:r>
            <a:endParaRPr lang="en-US" dirty="0">
              <a:solidFill>
                <a:schemeClr val="tx1">
                  <a:lumMod val="65000"/>
                  <a:lumOff val="35000"/>
                </a:schemeClr>
              </a:solidFill>
              <a:latin typeface="+mn-lt"/>
            </a:endParaRPr>
          </a:p>
        </p:txBody>
      </p:sp>
    </p:spTree>
    <p:extLst>
      <p:ext uri="{BB962C8B-B14F-4D97-AF65-F5344CB8AC3E}">
        <p14:creationId xmlns:p14="http://schemas.microsoft.com/office/powerpoint/2010/main" val="2143124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4CC0E7-671B-D64F-9AC9-1C91267901F9}"/>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4" name="Text Placeholder 3">
            <a:extLst>
              <a:ext uri="{FF2B5EF4-FFF2-40B4-BE49-F238E27FC236}">
                <a16:creationId xmlns:a16="http://schemas.microsoft.com/office/drawing/2014/main" id="{5BAAE904-4010-BE42-9E88-AAB39A10EA53}"/>
              </a:ext>
            </a:extLst>
          </p:cNvPr>
          <p:cNvSpPr>
            <a:spLocks noGrp="1"/>
          </p:cNvSpPr>
          <p:nvPr>
            <p:ph type="body" sz="quarter" idx="15"/>
          </p:nvPr>
        </p:nvSpPr>
        <p:spPr/>
        <p:txBody>
          <a:bodyPr/>
          <a:lstStyle/>
          <a:p>
            <a:r>
              <a:rPr lang="en-US" dirty="0"/>
              <a:t>Girl Scouts of Northern New Jersey </a:t>
            </a:r>
          </a:p>
        </p:txBody>
      </p:sp>
      <p:sp>
        <p:nvSpPr>
          <p:cNvPr id="5" name="Title 4">
            <a:extLst>
              <a:ext uri="{FF2B5EF4-FFF2-40B4-BE49-F238E27FC236}">
                <a16:creationId xmlns:a16="http://schemas.microsoft.com/office/drawing/2014/main" id="{2A771C13-C625-564D-84EC-B6C0C79B0F8D}"/>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850180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8E574F61-F628-1440-A1AA-6D46EECC5DFD}"/>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7" name="Title 5">
            <a:extLst>
              <a:ext uri="{FF2B5EF4-FFF2-40B4-BE49-F238E27FC236}">
                <a16:creationId xmlns:a16="http://schemas.microsoft.com/office/drawing/2014/main" id="{D847D111-63B2-0749-89D9-B6B925038C1E}"/>
              </a:ext>
            </a:extLst>
          </p:cNvPr>
          <p:cNvSpPr txBox="1">
            <a:spLocks/>
          </p:cNvSpPr>
          <p:nvPr/>
        </p:nvSpPr>
        <p:spPr>
          <a:xfrm>
            <a:off x="171450" y="1303646"/>
            <a:ext cx="8801100" cy="2644240"/>
          </a:xfrm>
          <a:prstGeom prst="rect">
            <a:avLst/>
          </a:prstGeom>
        </p:spPr>
        <p:txBody>
          <a:bodyPr lIns="91440" tIns="45720" rIns="91440" bIns="45720" anchor="t"/>
          <a:lstStyle>
            <a:lvl1pPr algn="l" defTabSz="685783" rtl="0" eaLnBrk="1" latinLnBrk="0" hangingPunct="1">
              <a:lnSpc>
                <a:spcPct val="90000"/>
              </a:lnSpc>
              <a:spcBef>
                <a:spcPct val="0"/>
              </a:spcBef>
              <a:buNone/>
              <a:defRPr sz="1725" kern="1200">
                <a:solidFill>
                  <a:schemeClr val="tx1"/>
                </a:solidFill>
                <a:latin typeface="Girl Scout Text Book" panose="02020003000000000000" pitchFamily="18" charset="0"/>
                <a:ea typeface="+mj-ea"/>
                <a:cs typeface="+mj-cs"/>
              </a:defRPr>
            </a:lvl1pPr>
          </a:lstStyle>
          <a:p>
            <a:pPr algn="ctr"/>
            <a:r>
              <a:rPr lang="en-US" dirty="0">
                <a:solidFill>
                  <a:schemeClr val="bg1"/>
                </a:solidFill>
                <a:latin typeface="Palatino Linotype" panose="02040502050505030304" pitchFamily="18" charset="0"/>
              </a:rPr>
              <a:t>In this journey we will do 3 design thinking activities: </a:t>
            </a:r>
          </a:p>
          <a:p>
            <a:pPr algn="ctr"/>
            <a:endParaRPr lang="en-US" dirty="0">
              <a:solidFill>
                <a:schemeClr val="bg1"/>
              </a:solidFill>
              <a:latin typeface="Palatino Linotype" panose="02040502050505030304" pitchFamily="18" charset="0"/>
            </a:endParaRPr>
          </a:p>
          <a:p>
            <a:pPr marL="342900" indent="-342900" algn="ctr">
              <a:buAutoNum type="arabicPeriod"/>
            </a:pPr>
            <a:r>
              <a:rPr lang="en-US" dirty="0">
                <a:solidFill>
                  <a:schemeClr val="bg1"/>
                </a:solidFill>
                <a:latin typeface="Palatino Linotype" panose="02040502050505030304" pitchFamily="18" charset="0"/>
              </a:rPr>
              <a:t>Design and build prototypes of a life vest for a dog,</a:t>
            </a:r>
          </a:p>
          <a:p>
            <a:pPr marL="342900" indent="-342900" algn="ctr">
              <a:buAutoNum type="arabicPeriod"/>
            </a:pPr>
            <a:r>
              <a:rPr lang="en-US" dirty="0">
                <a:solidFill>
                  <a:schemeClr val="bg1"/>
                </a:solidFill>
                <a:latin typeface="Palatino Linotype" panose="02040502050505030304" pitchFamily="18" charset="0"/>
              </a:rPr>
              <a:t>A model camp cabin inspired by nature,</a:t>
            </a:r>
          </a:p>
          <a:p>
            <a:pPr marL="342900" indent="-342900" algn="ctr">
              <a:buAutoNum type="arabicPeriod"/>
            </a:pPr>
            <a:r>
              <a:rPr lang="en-US" dirty="0">
                <a:solidFill>
                  <a:schemeClr val="bg1"/>
                </a:solidFill>
                <a:latin typeface="Palatino Linotype" panose="02040502050505030304" pitchFamily="18" charset="0"/>
              </a:rPr>
              <a:t>And a prosthetic leg for an elephant.</a:t>
            </a:r>
          </a:p>
          <a:p>
            <a:pPr algn="ctr"/>
            <a:r>
              <a:rPr lang="en-US" sz="1700" dirty="0">
                <a:solidFill>
                  <a:schemeClr val="bg1"/>
                </a:solidFill>
                <a:latin typeface="Palatino Linotype"/>
              </a:rPr>
              <a:t>These will help you prepare for your Take Action Project. Then you will plan your Take Action Project to help others.</a:t>
            </a:r>
          </a:p>
          <a:p>
            <a:pPr algn="ctr"/>
            <a:endParaRPr lang="en-US" dirty="0">
              <a:solidFill>
                <a:schemeClr val="bg1"/>
              </a:solidFill>
              <a:latin typeface="Palatino Linotype" panose="02040502050505030304" pitchFamily="18" charset="0"/>
            </a:endParaRPr>
          </a:p>
          <a:p>
            <a:pPr algn="ctr"/>
            <a:r>
              <a:rPr lang="en-US" sz="1700" dirty="0">
                <a:solidFill>
                  <a:schemeClr val="bg1"/>
                </a:solidFill>
                <a:latin typeface="Palatino Linotype"/>
              </a:rPr>
              <a:t>You will earn the Think Like an Engineer badge when you complete the 3 projects and the Take Action badge when you complete the Take Action project. </a:t>
            </a:r>
            <a:endParaRPr lang="en-US" sz="1700"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375104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0">
            <a:extLst>
              <a:ext uri="{FF2B5EF4-FFF2-40B4-BE49-F238E27FC236}">
                <a16:creationId xmlns:a16="http://schemas.microsoft.com/office/drawing/2014/main" id="{5F82E39A-70EF-1248-9034-B59154DEE6DD}"/>
              </a:ext>
            </a:extLst>
          </p:cNvPr>
          <p:cNvSpPr>
            <a:spLocks noGrp="1"/>
          </p:cNvSpPr>
          <p:nvPr>
            <p:ph type="ftr" sz="quarter" idx="19"/>
          </p:nvPr>
        </p:nvSpPr>
        <p:spPr/>
        <p:txBody>
          <a:bodyPr/>
          <a:lstStyle/>
          <a:p>
            <a:r>
              <a:rPr lang="en-US"/>
              <a:t>©2022 Girl Scouts of the USA. All Rights Reserved.  Not for public distribution.</a:t>
            </a:r>
          </a:p>
        </p:txBody>
      </p:sp>
      <p:sp>
        <p:nvSpPr>
          <p:cNvPr id="8" name="Title 7">
            <a:extLst>
              <a:ext uri="{FF2B5EF4-FFF2-40B4-BE49-F238E27FC236}">
                <a16:creationId xmlns:a16="http://schemas.microsoft.com/office/drawing/2014/main" id="{C9C585F0-C8B0-3A4D-9221-62C76A0FFB12}"/>
              </a:ext>
            </a:extLst>
          </p:cNvPr>
          <p:cNvSpPr>
            <a:spLocks noGrp="1"/>
          </p:cNvSpPr>
          <p:nvPr>
            <p:ph type="title"/>
          </p:nvPr>
        </p:nvSpPr>
        <p:spPr>
          <a:xfrm>
            <a:off x="219204" y="1672772"/>
            <a:ext cx="8705592" cy="1797955"/>
          </a:xfrm>
        </p:spPr>
        <p:txBody>
          <a:bodyPr/>
          <a:lstStyle/>
          <a:p>
            <a:pPr algn="ctr"/>
            <a:r>
              <a:rPr lang="en-US" dirty="0"/>
              <a:t>Discussion: </a:t>
            </a:r>
            <a:br>
              <a:rPr lang="en-US" dirty="0"/>
            </a:br>
            <a:br>
              <a:rPr lang="en-US" dirty="0"/>
            </a:br>
            <a:r>
              <a:rPr lang="en-US" dirty="0"/>
              <a:t>What is an engineer? What does an engineer do?</a:t>
            </a:r>
            <a:br>
              <a:rPr lang="en-US" dirty="0"/>
            </a:br>
            <a:br>
              <a:rPr lang="en-US" dirty="0"/>
            </a:br>
            <a:r>
              <a:rPr lang="en-US" dirty="0"/>
              <a:t>Can you think of something that was engineered? </a:t>
            </a:r>
            <a:br>
              <a:rPr lang="en-US" dirty="0"/>
            </a:br>
            <a:br>
              <a:rPr lang="en-US" dirty="0"/>
            </a:br>
            <a:r>
              <a:rPr lang="en-US" dirty="0"/>
              <a:t>What steps do you think engineers take when solving a problem? </a:t>
            </a:r>
          </a:p>
        </p:txBody>
      </p:sp>
    </p:spTree>
    <p:extLst>
      <p:ext uri="{BB962C8B-B14F-4D97-AF65-F5344CB8AC3E}">
        <p14:creationId xmlns:p14="http://schemas.microsoft.com/office/powerpoint/2010/main" val="3428985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B1C0D942-103D-7D41-A07D-160A7E3DD156}"/>
              </a:ext>
            </a:extLst>
          </p:cNvPr>
          <p:cNvSpPr>
            <a:spLocks noGrp="1"/>
          </p:cNvSpPr>
          <p:nvPr>
            <p:ph type="body" sz="quarter" idx="14"/>
          </p:nvPr>
        </p:nvSpPr>
        <p:spPr>
          <a:xfrm>
            <a:off x="171450" y="754742"/>
            <a:ext cx="8801100" cy="4005943"/>
          </a:xfrm>
        </p:spPr>
        <p:txBody>
          <a:bodyPr vert="horz" lIns="91440" tIns="45720" rIns="91440" bIns="45720" rtlCol="0" anchor="t">
            <a:normAutofit/>
          </a:bodyPr>
          <a:lstStyle/>
          <a:p>
            <a:r>
              <a:rPr lang="en-US" dirty="0">
                <a:latin typeface="Palatino Linotype"/>
              </a:rPr>
              <a:t>Think, pair, and share to discuss the phrases below and come up with examples of something that could be engineered in each area below. Then have a full group discussion. </a:t>
            </a:r>
            <a:endParaRPr lang="en-US" b="1" dirty="0"/>
          </a:p>
          <a:p>
            <a:pPr>
              <a:lnSpc>
                <a:spcPct val="200000"/>
              </a:lnSpc>
            </a:pPr>
            <a:r>
              <a:rPr lang="en-US" b="1" dirty="0"/>
              <a:t>Everyday Solutions: </a:t>
            </a:r>
          </a:p>
          <a:p>
            <a:pPr>
              <a:lnSpc>
                <a:spcPct val="200000"/>
              </a:lnSpc>
            </a:pPr>
            <a:r>
              <a:rPr lang="en-US" b="1" dirty="0"/>
              <a:t>Agricultural Solutions: </a:t>
            </a:r>
          </a:p>
          <a:p>
            <a:pPr>
              <a:lnSpc>
                <a:spcPct val="200000"/>
              </a:lnSpc>
            </a:pPr>
            <a:r>
              <a:rPr lang="en-US" b="1" dirty="0"/>
              <a:t>Water Solutions: </a:t>
            </a:r>
          </a:p>
          <a:p>
            <a:pPr>
              <a:lnSpc>
                <a:spcPct val="200000"/>
              </a:lnSpc>
            </a:pPr>
            <a:r>
              <a:rPr lang="en-US" b="1" dirty="0"/>
              <a:t>Manufacturing Solutions: </a:t>
            </a:r>
          </a:p>
          <a:p>
            <a:pPr>
              <a:lnSpc>
                <a:spcPct val="200000"/>
              </a:lnSpc>
            </a:pPr>
            <a:r>
              <a:rPr lang="en-US" b="1" dirty="0"/>
              <a:t>Energy Solutions: </a:t>
            </a:r>
            <a:br>
              <a:rPr lang="en-US" b="1" dirty="0"/>
            </a:br>
            <a:r>
              <a:rPr lang="en-US" b="1" dirty="0"/>
              <a:t>Solutions in Times of Disaster: </a:t>
            </a:r>
          </a:p>
          <a:p>
            <a:pPr>
              <a:lnSpc>
                <a:spcPct val="200000"/>
              </a:lnSpc>
            </a:pPr>
            <a:r>
              <a:rPr lang="en-US" b="1" dirty="0"/>
              <a:t>Technological Solutions: </a:t>
            </a:r>
          </a:p>
        </p:txBody>
      </p:sp>
      <p:sp>
        <p:nvSpPr>
          <p:cNvPr id="21" name="Footer Placeholder 20">
            <a:extLst>
              <a:ext uri="{FF2B5EF4-FFF2-40B4-BE49-F238E27FC236}">
                <a16:creationId xmlns:a16="http://schemas.microsoft.com/office/drawing/2014/main" id="{5F82E39A-70EF-1248-9034-B59154DEE6DD}"/>
              </a:ext>
            </a:extLst>
          </p:cNvPr>
          <p:cNvSpPr>
            <a:spLocks noGrp="1"/>
          </p:cNvSpPr>
          <p:nvPr>
            <p:ph type="ftr" sz="quarter" idx="19"/>
          </p:nvPr>
        </p:nvSpPr>
        <p:spPr/>
        <p:txBody>
          <a:bodyPr/>
          <a:lstStyle/>
          <a:p>
            <a:r>
              <a:rPr lang="en-US"/>
              <a:t>©2022 Girl Scouts of the USA. All Rights Reserved.  Not for public distribution.</a:t>
            </a:r>
          </a:p>
        </p:txBody>
      </p:sp>
      <p:sp>
        <p:nvSpPr>
          <p:cNvPr id="8" name="Title 7">
            <a:extLst>
              <a:ext uri="{FF2B5EF4-FFF2-40B4-BE49-F238E27FC236}">
                <a16:creationId xmlns:a16="http://schemas.microsoft.com/office/drawing/2014/main" id="{C9C585F0-C8B0-3A4D-9221-62C76A0FFB12}"/>
              </a:ext>
            </a:extLst>
          </p:cNvPr>
          <p:cNvSpPr>
            <a:spLocks noGrp="1"/>
          </p:cNvSpPr>
          <p:nvPr>
            <p:ph type="title"/>
          </p:nvPr>
        </p:nvSpPr>
        <p:spPr>
          <a:xfrm>
            <a:off x="180131" y="257175"/>
            <a:ext cx="8801100" cy="388711"/>
          </a:xfrm>
        </p:spPr>
        <p:txBody>
          <a:bodyPr/>
          <a:lstStyle/>
          <a:p>
            <a:r>
              <a:rPr lang="en-US" dirty="0"/>
              <a:t>What kinds of work do Engineers do? </a:t>
            </a:r>
            <a:br>
              <a:rPr lang="en-US" dirty="0"/>
            </a:br>
            <a:endParaRPr lang="en-US" dirty="0"/>
          </a:p>
        </p:txBody>
      </p:sp>
    </p:spTree>
    <p:extLst>
      <p:ext uri="{BB962C8B-B14F-4D97-AF65-F5344CB8AC3E}">
        <p14:creationId xmlns:p14="http://schemas.microsoft.com/office/powerpoint/2010/main" val="3407359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8CEB81-D125-29AD-703A-0E194FAD97F0}"/>
              </a:ext>
            </a:extLst>
          </p:cNvPr>
          <p:cNvSpPr>
            <a:spLocks noGrp="1"/>
          </p:cNvSpPr>
          <p:nvPr>
            <p:ph type="body" sz="quarter" idx="15"/>
          </p:nvPr>
        </p:nvSpPr>
        <p:spPr>
          <a:xfrm>
            <a:off x="180131" y="1393010"/>
            <a:ext cx="8597354" cy="2357480"/>
          </a:xfrm>
        </p:spPr>
        <p:txBody>
          <a:bodyPr>
            <a:normAutofit lnSpcReduction="10000"/>
          </a:bodyPr>
          <a:lstStyle/>
          <a:p>
            <a:pPr>
              <a:lnSpc>
                <a:spcPct val="150000"/>
              </a:lnSpc>
            </a:pPr>
            <a:r>
              <a:rPr lang="en-US" dirty="0"/>
              <a:t>Engineers </a:t>
            </a:r>
          </a:p>
          <a:p>
            <a:pPr>
              <a:lnSpc>
                <a:spcPct val="150000"/>
              </a:lnSpc>
            </a:pPr>
            <a:r>
              <a:rPr lang="en-US" dirty="0"/>
              <a:t>Design Thinking Process </a:t>
            </a:r>
          </a:p>
          <a:p>
            <a:pPr>
              <a:lnSpc>
                <a:spcPct val="150000"/>
              </a:lnSpc>
            </a:pPr>
            <a:r>
              <a:rPr lang="en-US" dirty="0"/>
              <a:t>Form and Function </a:t>
            </a:r>
          </a:p>
          <a:p>
            <a:pPr>
              <a:lnSpc>
                <a:spcPct val="150000"/>
              </a:lnSpc>
            </a:pPr>
            <a:r>
              <a:rPr lang="en-US" dirty="0"/>
              <a:t>Materials engineering </a:t>
            </a:r>
          </a:p>
          <a:p>
            <a:pPr>
              <a:lnSpc>
                <a:spcPct val="150000"/>
              </a:lnSpc>
            </a:pPr>
            <a:r>
              <a:rPr lang="en-US" dirty="0"/>
              <a:t>Prototype </a:t>
            </a:r>
          </a:p>
          <a:p>
            <a:pPr>
              <a:lnSpc>
                <a:spcPct val="150000"/>
              </a:lnSpc>
            </a:pPr>
            <a:r>
              <a:rPr lang="en-US" dirty="0"/>
              <a:t>Technology </a:t>
            </a:r>
          </a:p>
        </p:txBody>
      </p:sp>
      <p:sp>
        <p:nvSpPr>
          <p:cNvPr id="4" name="Text Placeholder 3">
            <a:extLst>
              <a:ext uri="{FF2B5EF4-FFF2-40B4-BE49-F238E27FC236}">
                <a16:creationId xmlns:a16="http://schemas.microsoft.com/office/drawing/2014/main" id="{A5310250-9256-BC28-D643-CEA4532548AE}"/>
              </a:ext>
            </a:extLst>
          </p:cNvPr>
          <p:cNvSpPr>
            <a:spLocks noGrp="1"/>
          </p:cNvSpPr>
          <p:nvPr>
            <p:ph type="body" sz="quarter" idx="18"/>
          </p:nvPr>
        </p:nvSpPr>
        <p:spPr>
          <a:xfrm>
            <a:off x="180131" y="638627"/>
            <a:ext cx="8801101" cy="484373"/>
          </a:xfrm>
        </p:spPr>
        <p:txBody>
          <a:bodyPr/>
          <a:lstStyle/>
          <a:p>
            <a:r>
              <a:rPr lang="en-US" dirty="0"/>
              <a:t>Think, pair, and share to discuss what you think these words mean. Then have a full group discussion. </a:t>
            </a:r>
            <a:endParaRPr lang="en-US" b="1" dirty="0"/>
          </a:p>
          <a:p>
            <a:endParaRPr lang="en-US" dirty="0"/>
          </a:p>
        </p:txBody>
      </p:sp>
      <p:sp>
        <p:nvSpPr>
          <p:cNvPr id="5" name="Footer Placeholder 4">
            <a:extLst>
              <a:ext uri="{FF2B5EF4-FFF2-40B4-BE49-F238E27FC236}">
                <a16:creationId xmlns:a16="http://schemas.microsoft.com/office/drawing/2014/main" id="{F446BAA3-DE00-0273-E868-D78AB221DDFE}"/>
              </a:ext>
            </a:extLst>
          </p:cNvPr>
          <p:cNvSpPr>
            <a:spLocks noGrp="1"/>
          </p:cNvSpPr>
          <p:nvPr>
            <p:ph type="ftr" sz="quarter" idx="19"/>
          </p:nvPr>
        </p:nvSpPr>
        <p:spPr/>
        <p:txBody>
          <a:bodyPr/>
          <a:lstStyle/>
          <a:p>
            <a:r>
              <a:rPr lang="en-US"/>
              <a:t>©2022 Girl Scouts of the USA. All Rights Reserved.  Not for public distribution.</a:t>
            </a:r>
            <a:endParaRPr lang="en-US" dirty="0"/>
          </a:p>
        </p:txBody>
      </p:sp>
      <p:sp>
        <p:nvSpPr>
          <p:cNvPr id="6" name="Title 5">
            <a:extLst>
              <a:ext uri="{FF2B5EF4-FFF2-40B4-BE49-F238E27FC236}">
                <a16:creationId xmlns:a16="http://schemas.microsoft.com/office/drawing/2014/main" id="{AA49A8DB-5E1B-C002-3374-7791B88C273D}"/>
              </a:ext>
            </a:extLst>
          </p:cNvPr>
          <p:cNvSpPr>
            <a:spLocks noGrp="1"/>
          </p:cNvSpPr>
          <p:nvPr>
            <p:ph type="title"/>
          </p:nvPr>
        </p:nvSpPr>
        <p:spPr/>
        <p:txBody>
          <a:bodyPr/>
          <a:lstStyle/>
          <a:p>
            <a:r>
              <a:rPr lang="en-US" dirty="0"/>
              <a:t>What do you think these words mean? </a:t>
            </a:r>
          </a:p>
        </p:txBody>
      </p:sp>
    </p:spTree>
    <p:extLst>
      <p:ext uri="{BB962C8B-B14F-4D97-AF65-F5344CB8AC3E}">
        <p14:creationId xmlns:p14="http://schemas.microsoft.com/office/powerpoint/2010/main" val="37336099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CFAE4F53-B61C-044F-93B1-237C2B5E6328}"/>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5" name="Title 5">
            <a:extLst>
              <a:ext uri="{FF2B5EF4-FFF2-40B4-BE49-F238E27FC236}">
                <a16:creationId xmlns:a16="http://schemas.microsoft.com/office/drawing/2014/main" id="{039A5C21-1C7E-4442-9956-30385D8074C8}"/>
              </a:ext>
            </a:extLst>
          </p:cNvPr>
          <p:cNvSpPr txBox="1">
            <a:spLocks/>
          </p:cNvSpPr>
          <p:nvPr/>
        </p:nvSpPr>
        <p:spPr>
          <a:xfrm>
            <a:off x="171451" y="2186028"/>
            <a:ext cx="8809037" cy="1496066"/>
          </a:xfrm>
          <a:prstGeom prst="rect">
            <a:avLst/>
          </a:prstGeom>
        </p:spPr>
        <p:txBody>
          <a:bodyPr lIns="91440" tIns="45720" rIns="91440" bIns="45720" anchor="t"/>
          <a:lstStyle>
            <a:lvl1pPr algn="l" defTabSz="685783" rtl="0" eaLnBrk="1" latinLnBrk="0" hangingPunct="1">
              <a:lnSpc>
                <a:spcPct val="90000"/>
              </a:lnSpc>
              <a:spcBef>
                <a:spcPct val="0"/>
              </a:spcBef>
              <a:buNone/>
              <a:defRPr sz="1725" kern="1200">
                <a:solidFill>
                  <a:schemeClr val="tx1"/>
                </a:solidFill>
                <a:latin typeface="Girl Scout Text Book" panose="02020003000000000000" pitchFamily="18" charset="0"/>
                <a:ea typeface="+mj-ea"/>
                <a:cs typeface="+mj-cs"/>
              </a:defRPr>
            </a:lvl1pPr>
          </a:lstStyle>
          <a:p>
            <a:pPr algn="ctr"/>
            <a:r>
              <a:rPr lang="en-US" sz="1700" dirty="0">
                <a:solidFill>
                  <a:schemeClr val="tx2">
                    <a:lumMod val="75000"/>
                  </a:schemeClr>
                </a:solidFill>
                <a:latin typeface="Palatino Linotype"/>
              </a:rPr>
              <a:t>Take Action Pause </a:t>
            </a:r>
            <a:endParaRPr lang="en-US">
              <a:solidFill>
                <a:schemeClr val="tx2">
                  <a:lumMod val="75000"/>
                </a:schemeClr>
              </a:solidFill>
            </a:endParaRPr>
          </a:p>
          <a:p>
            <a:pPr algn="ctr"/>
            <a:endParaRPr lang="en-US" sz="1700" dirty="0">
              <a:solidFill>
                <a:schemeClr val="tx2">
                  <a:lumMod val="75000"/>
                </a:schemeClr>
              </a:solidFill>
              <a:latin typeface="Palatino Linotype"/>
            </a:endParaRPr>
          </a:p>
          <a:p>
            <a:pPr algn="ctr"/>
            <a:r>
              <a:rPr lang="en-US" sz="1700" dirty="0">
                <a:latin typeface="Palatino Linotype"/>
              </a:rPr>
              <a:t>What is a community? Write down ideas for communities you are part of. Where do each girl's communities overlap? Are </a:t>
            </a:r>
            <a:r>
              <a:rPr lang="en-US" sz="1700">
                <a:latin typeface="Palatino Linotype"/>
              </a:rPr>
              <a:t>there</a:t>
            </a:r>
            <a:r>
              <a:rPr lang="en-US" sz="1700" dirty="0">
                <a:latin typeface="Palatino Linotype"/>
              </a:rPr>
              <a:t> any communities that everyone is part of?</a:t>
            </a:r>
            <a:endParaRPr lang="en-US">
              <a:solidFill>
                <a:schemeClr val="tx2">
                  <a:lumMod val="75000"/>
                </a:schemeClr>
              </a:solidFill>
            </a:endParaRPr>
          </a:p>
        </p:txBody>
      </p:sp>
    </p:spTree>
    <p:extLst>
      <p:ext uri="{BB962C8B-B14F-4D97-AF65-F5344CB8AC3E}">
        <p14:creationId xmlns:p14="http://schemas.microsoft.com/office/powerpoint/2010/main" val="1066818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42C971-46BA-DBD1-D248-685C9318498E}"/>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3" name="Title 2">
            <a:extLst>
              <a:ext uri="{FF2B5EF4-FFF2-40B4-BE49-F238E27FC236}">
                <a16:creationId xmlns:a16="http://schemas.microsoft.com/office/drawing/2014/main" id="{9CED6F41-4C2A-6E26-21CD-3E51C83A7122}"/>
              </a:ext>
            </a:extLst>
          </p:cNvPr>
          <p:cNvSpPr>
            <a:spLocks noGrp="1"/>
          </p:cNvSpPr>
          <p:nvPr>
            <p:ph type="title"/>
          </p:nvPr>
        </p:nvSpPr>
        <p:spPr>
          <a:xfrm>
            <a:off x="3199288" y="1402611"/>
            <a:ext cx="5673296" cy="2338277"/>
          </a:xfrm>
        </p:spPr>
        <p:txBody>
          <a:bodyPr/>
          <a:lstStyle/>
          <a:p>
            <a:pPr algn="l">
              <a:lnSpc>
                <a:spcPct val="100000"/>
              </a:lnSpc>
            </a:pPr>
            <a:r>
              <a:rPr lang="en-US" sz="1400" dirty="0"/>
              <a:t>Model </a:t>
            </a:r>
            <a:br>
              <a:rPr lang="en-US" sz="1400" dirty="0"/>
            </a:br>
            <a:br>
              <a:rPr lang="en-US" sz="1400" dirty="0"/>
            </a:br>
            <a:r>
              <a:rPr lang="en-US" sz="1400" dirty="0"/>
              <a:t>User-centered design </a:t>
            </a:r>
            <a:endParaRPr lang="en-US" sz="1100" dirty="0"/>
          </a:p>
        </p:txBody>
      </p:sp>
      <p:sp>
        <p:nvSpPr>
          <p:cNvPr id="4" name="Title 5">
            <a:extLst>
              <a:ext uri="{FF2B5EF4-FFF2-40B4-BE49-F238E27FC236}">
                <a16:creationId xmlns:a16="http://schemas.microsoft.com/office/drawing/2014/main" id="{365609CA-B626-83D7-A4F0-4D22DF96A6D2}"/>
              </a:ext>
            </a:extLst>
          </p:cNvPr>
          <p:cNvSpPr txBox="1">
            <a:spLocks/>
          </p:cNvSpPr>
          <p:nvPr/>
        </p:nvSpPr>
        <p:spPr>
          <a:xfrm>
            <a:off x="167109" y="1533121"/>
            <a:ext cx="2745424" cy="2077261"/>
          </a:xfrm>
          <a:prstGeom prst="rect">
            <a:avLst/>
          </a:prstGeom>
        </p:spPr>
        <p:txBody>
          <a:bodyPr vert="horz" lIns="182880" tIns="45720" rIns="182880" bIns="45720" rtlCol="0" anchor="ctr">
            <a:normAutofit/>
          </a:bodyPr>
          <a:lstStyle>
            <a:lvl1pPr marL="0" marR="0" indent="0" algn="ctr" defTabSz="685783" rtl="0" eaLnBrk="1" fontAlgn="auto" latinLnBrk="0" hangingPunct="1">
              <a:lnSpc>
                <a:spcPct val="90000"/>
              </a:lnSpc>
              <a:spcBef>
                <a:spcPct val="0"/>
              </a:spcBef>
              <a:spcAft>
                <a:spcPts val="0"/>
              </a:spcAft>
              <a:buClrTx/>
              <a:buSzTx/>
              <a:buFontTx/>
              <a:buNone/>
              <a:tabLst/>
              <a:defRPr lang="en-US" sz="1600" b="0" i="0" kern="1200" smtClean="0">
                <a:solidFill>
                  <a:schemeClr val="tx1"/>
                </a:solidFill>
                <a:effectLst/>
                <a:latin typeface="Palatino Linotype" panose="02040502050505030304" pitchFamily="18" charset="0"/>
                <a:ea typeface="+mj-ea"/>
                <a:cs typeface="+mj-cs"/>
              </a:defRPr>
            </a:lvl1pPr>
          </a:lstStyle>
          <a:p>
            <a:r>
              <a:rPr lang="en-US" dirty="0"/>
              <a:t>ACTIVITY 1</a:t>
            </a:r>
            <a:br>
              <a:rPr lang="en-US" dirty="0"/>
            </a:br>
            <a:br>
              <a:rPr lang="en-US" dirty="0"/>
            </a:br>
            <a:r>
              <a:rPr lang="en-US" dirty="0"/>
              <a:t>Glossary</a:t>
            </a:r>
          </a:p>
        </p:txBody>
      </p:sp>
      <p:sp>
        <p:nvSpPr>
          <p:cNvPr id="6" name="TextBox 5">
            <a:extLst>
              <a:ext uri="{FF2B5EF4-FFF2-40B4-BE49-F238E27FC236}">
                <a16:creationId xmlns:a16="http://schemas.microsoft.com/office/drawing/2014/main" id="{FE2C01B0-36E4-840E-6D2B-DA848E36FE11}"/>
              </a:ext>
            </a:extLst>
          </p:cNvPr>
          <p:cNvSpPr txBox="1"/>
          <p:nvPr/>
        </p:nvSpPr>
        <p:spPr>
          <a:xfrm>
            <a:off x="3199288" y="226038"/>
            <a:ext cx="4572000" cy="323165"/>
          </a:xfrm>
          <a:prstGeom prst="rect">
            <a:avLst/>
          </a:prstGeom>
          <a:noFill/>
          <a:ln>
            <a:noFill/>
          </a:ln>
        </p:spPr>
        <p:txBody>
          <a:bodyPr wrap="square">
            <a:spAutoFit/>
          </a:bodyPr>
          <a:lstStyle/>
          <a:p>
            <a:r>
              <a:rPr lang="en-US" sz="1500" dirty="0"/>
              <a:t>What do you think these words mean? </a:t>
            </a:r>
          </a:p>
        </p:txBody>
      </p:sp>
    </p:spTree>
    <p:extLst>
      <p:ext uri="{BB962C8B-B14F-4D97-AF65-F5344CB8AC3E}">
        <p14:creationId xmlns:p14="http://schemas.microsoft.com/office/powerpoint/2010/main" val="3229615093"/>
      </p:ext>
    </p:extLst>
  </p:cSld>
  <p:clrMapOvr>
    <a:masterClrMapping/>
  </p:clrMapOvr>
  <p:transition>
    <p:fade/>
  </p:transition>
</p:sld>
</file>

<file path=ppt/theme/theme1.xml><?xml version="1.0" encoding="utf-8"?>
<a:theme xmlns:a="http://schemas.openxmlformats.org/drawingml/2006/main" name="4_GS Green Theme">
  <a:themeElements>
    <a:clrScheme name="Custom 35">
      <a:dk1>
        <a:srgbClr val="000000"/>
      </a:dk1>
      <a:lt1>
        <a:srgbClr val="FEFFFF"/>
      </a:lt1>
      <a:dk2>
        <a:srgbClr val="D9D9D9"/>
      </a:dk2>
      <a:lt2>
        <a:srgbClr val="A8A8A8"/>
      </a:lt2>
      <a:accent1>
        <a:srgbClr val="D9D9D9"/>
      </a:accent1>
      <a:accent2>
        <a:srgbClr val="00B351"/>
      </a:accent2>
      <a:accent3>
        <a:srgbClr val="5B1F8A"/>
      </a:accent3>
      <a:accent4>
        <a:srgbClr val="D9D9D9"/>
      </a:accent4>
      <a:accent5>
        <a:srgbClr val="D9D9D9"/>
      </a:accent5>
      <a:accent6>
        <a:srgbClr val="D9D9D9"/>
      </a:accent6>
      <a:hlink>
        <a:srgbClr val="0072FF"/>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GS Green Theme">
  <a:themeElements>
    <a:clrScheme name="Custom 31">
      <a:dk1>
        <a:srgbClr val="000000"/>
      </a:dk1>
      <a:lt1>
        <a:srgbClr val="FEFFFF"/>
      </a:lt1>
      <a:dk2>
        <a:srgbClr val="D9D9D9"/>
      </a:dk2>
      <a:lt2>
        <a:srgbClr val="A8A8A8"/>
      </a:lt2>
      <a:accent1>
        <a:srgbClr val="D4C99F"/>
      </a:accent1>
      <a:accent2>
        <a:srgbClr val="00B351"/>
      </a:accent2>
      <a:accent3>
        <a:srgbClr val="AE0061"/>
      </a:accent3>
      <a:accent4>
        <a:srgbClr val="D9D9D9"/>
      </a:accent4>
      <a:accent5>
        <a:srgbClr val="D9D9D9"/>
      </a:accent5>
      <a:accent6>
        <a:srgbClr val="D9D9D9"/>
      </a:accent6>
      <a:hlink>
        <a:srgbClr val="0072FF"/>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GS Green Theme">
  <a:themeElements>
    <a:clrScheme name="Custom 32">
      <a:dk1>
        <a:srgbClr val="000000"/>
      </a:dk1>
      <a:lt1>
        <a:srgbClr val="FEFFFF"/>
      </a:lt1>
      <a:dk2>
        <a:srgbClr val="D9D9D9"/>
      </a:dk2>
      <a:lt2>
        <a:srgbClr val="A8A8A8"/>
      </a:lt2>
      <a:accent1>
        <a:srgbClr val="CCB3FA"/>
      </a:accent1>
      <a:accent2>
        <a:srgbClr val="00B351"/>
      </a:accent2>
      <a:accent3>
        <a:srgbClr val="005640"/>
      </a:accent3>
      <a:accent4>
        <a:srgbClr val="D9D9D9"/>
      </a:accent4>
      <a:accent5>
        <a:srgbClr val="D9D9D9"/>
      </a:accent5>
      <a:accent6>
        <a:srgbClr val="D9D9D9"/>
      </a:accent6>
      <a:hlink>
        <a:srgbClr val="0072FF"/>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S Green Theme">
  <a:themeElements>
    <a:clrScheme name="Custom 33">
      <a:dk1>
        <a:srgbClr val="000000"/>
      </a:dk1>
      <a:lt1>
        <a:srgbClr val="FEFFFF"/>
      </a:lt1>
      <a:dk2>
        <a:srgbClr val="D9D9D9"/>
      </a:dk2>
      <a:lt2>
        <a:srgbClr val="A8A8A8"/>
      </a:lt2>
      <a:accent1>
        <a:srgbClr val="A0DEF1"/>
      </a:accent1>
      <a:accent2>
        <a:srgbClr val="00B351"/>
      </a:accent2>
      <a:accent3>
        <a:srgbClr val="004886"/>
      </a:accent3>
      <a:accent4>
        <a:srgbClr val="D9D9D9"/>
      </a:accent4>
      <a:accent5>
        <a:srgbClr val="D9D9D9"/>
      </a:accent5>
      <a:accent6>
        <a:srgbClr val="D9D9D9"/>
      </a:accent6>
      <a:hlink>
        <a:srgbClr val="0072FF"/>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GS Green Theme">
  <a:themeElements>
    <a:clrScheme name="Custom 34">
      <a:dk1>
        <a:srgbClr val="000000"/>
      </a:dk1>
      <a:lt1>
        <a:srgbClr val="FEFFFF"/>
      </a:lt1>
      <a:dk2>
        <a:srgbClr val="D9D9D9"/>
      </a:dk2>
      <a:lt2>
        <a:srgbClr val="A8A8A8"/>
      </a:lt2>
      <a:accent1>
        <a:srgbClr val="D5F267"/>
      </a:accent1>
      <a:accent2>
        <a:srgbClr val="00B351"/>
      </a:accent2>
      <a:accent3>
        <a:srgbClr val="005640"/>
      </a:accent3>
      <a:accent4>
        <a:srgbClr val="D9D9D9"/>
      </a:accent4>
      <a:accent5>
        <a:srgbClr val="D9D9D9"/>
      </a:accent5>
      <a:accent6>
        <a:srgbClr val="D9D9D9"/>
      </a:accent6>
      <a:hlink>
        <a:srgbClr val="0072FF"/>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A9517E6479EA4E958EF952A5D043F2" ma:contentTypeVersion="19" ma:contentTypeDescription="Create a new document." ma:contentTypeScope="" ma:versionID="1c5a58820e056136c5485e0db54b5a43">
  <xsd:schema xmlns:xsd="http://www.w3.org/2001/XMLSchema" xmlns:xs="http://www.w3.org/2001/XMLSchema" xmlns:p="http://schemas.microsoft.com/office/2006/metadata/properties" xmlns:ns2="aa2cc69b-228d-4e73-8850-dbb59a3e487e" xmlns:ns3="1f13639f-34a9-47f2-943a-a7a71d961077" targetNamespace="http://schemas.microsoft.com/office/2006/metadata/properties" ma:root="true" ma:fieldsID="c178b69361b46cd731fa3efb38ad8773" ns2:_="" ns3:_="">
    <xsd:import namespace="aa2cc69b-228d-4e73-8850-dbb59a3e487e"/>
    <xsd:import namespace="1f13639f-34a9-47f2-943a-a7a71d9610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Use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2cc69b-228d-4e73-8850-dbb59a3e48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User" ma:index="19" nillable="true" ma:displayName="User" ma:list="UserInfo" ma:SearchPeopleOnly="false" ma:SharePointGroup="0" ma:internalName="Us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fc48a8e-ba94-487e-bead-5c7d402134f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13639f-34a9-47f2-943a-a7a71d96107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b81711d-0675-43d3-965b-7e6fe757370b}" ma:internalName="TaxCatchAll" ma:showField="CatchAllData" ma:web="1f13639f-34a9-47f2-943a-a7a71d9610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f13639f-34a9-47f2-943a-a7a71d961077" xsi:nil="true"/>
    <lcf76f155ced4ddcb4097134ff3c332f xmlns="aa2cc69b-228d-4e73-8850-dbb59a3e487e">
      <Terms xmlns="http://schemas.microsoft.com/office/infopath/2007/PartnerControls"/>
    </lcf76f155ced4ddcb4097134ff3c332f>
    <User xmlns="aa2cc69b-228d-4e73-8850-dbb59a3e487e">
      <UserInfo>
        <DisplayName/>
        <AccountId xsi:nil="true"/>
        <AccountType/>
      </UserInfo>
    </Us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5802D8-E2E4-4981-9349-4E7567E5FD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2cc69b-228d-4e73-8850-dbb59a3e487e"/>
    <ds:schemaRef ds:uri="1f13639f-34a9-47f2-943a-a7a71d9610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6D0A9F-6100-4736-8392-28AEFD34C419}">
  <ds:schemaRefs>
    <ds:schemaRef ds:uri="http://schemas.microsoft.com/office/2006/metadata/properties"/>
    <ds:schemaRef ds:uri="http://schemas.microsoft.com/office/infopath/2007/PartnerControls"/>
    <ds:schemaRef ds:uri="d47bf323-ee9a-42bd-9545-55770b82aeca"/>
    <ds:schemaRef ds:uri="50374967-cedf-49ed-ae7f-f7782202b6fd"/>
    <ds:schemaRef ds:uri="1f13639f-34a9-47f2-943a-a7a71d961077"/>
    <ds:schemaRef ds:uri="aa2cc69b-228d-4e73-8850-dbb59a3e487e"/>
  </ds:schemaRefs>
</ds:datastoreItem>
</file>

<file path=customXml/itemProps3.xml><?xml version="1.0" encoding="utf-8"?>
<ds:datastoreItem xmlns:ds="http://schemas.openxmlformats.org/officeDocument/2006/customXml" ds:itemID="{A3E2CD4C-9441-44C7-8CEE-796FDE2292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141101</TotalTime>
  <Words>2505</Words>
  <Application>Microsoft Office PowerPoint</Application>
  <PresentationFormat>On-screen Show (16:9)</PresentationFormat>
  <Paragraphs>206</Paragraphs>
  <Slides>31</Slides>
  <Notes>1</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31</vt:i4>
      </vt:variant>
    </vt:vector>
  </HeadingPairs>
  <TitlesOfParts>
    <vt:vector size="38" baseType="lpstr">
      <vt:lpstr>Arial</vt:lpstr>
      <vt:lpstr>Palatino Linotype</vt:lpstr>
      <vt:lpstr>4_GS Green Theme</vt:lpstr>
      <vt:lpstr>5_GS Green Theme</vt:lpstr>
      <vt:lpstr>6_GS Green Theme</vt:lpstr>
      <vt:lpstr>GS Green Theme</vt:lpstr>
      <vt:lpstr>1_GS Green Theme</vt:lpstr>
      <vt:lpstr>Cadette Think Like an Engineer Journey Box Girl Scouts of Northern New Jersey  Girl Guide</vt:lpstr>
      <vt:lpstr>PowerPoint Presentation</vt:lpstr>
      <vt:lpstr>Directions:   Follow along with the 3 activities in these slides to get your Think Like an Engineer badge. Then you must complete your Take Action project in order to complete the Think Like an Engineer Journey. </vt:lpstr>
      <vt:lpstr>PowerPoint Presentation</vt:lpstr>
      <vt:lpstr>Discussion:   What is an engineer? What does an engineer do?  Can you think of something that was engineered?   What steps do you think engineers take when solving a problem? </vt:lpstr>
      <vt:lpstr>What kinds of work do Engineers do?  </vt:lpstr>
      <vt:lpstr>What do you think these words mean? </vt:lpstr>
      <vt:lpstr>PowerPoint Presentation</vt:lpstr>
      <vt:lpstr>Model   User-centered design </vt:lpstr>
      <vt:lpstr>ACTIVITY 1:   Materials Needed</vt:lpstr>
      <vt:lpstr>ACTIVITY 1  Design Challenge:  Corgi Life Vest </vt:lpstr>
      <vt:lpstr>Activity 1:   Model Dog Template</vt:lpstr>
      <vt:lpstr>ACTIVITY 1:   Model Dog Template</vt:lpstr>
      <vt:lpstr>ACTIVITY 1:   Criteria and Constraints </vt:lpstr>
      <vt:lpstr>ACTIVITY 1:   Engineering Notes</vt:lpstr>
      <vt:lpstr>PowerPoint Presentation</vt:lpstr>
      <vt:lpstr>Activity 2:   Glossary</vt:lpstr>
      <vt:lpstr>ACTIVITY 2   Materials Needed</vt:lpstr>
      <vt:lpstr>ACTIVITY 2:  Criteria and Constraints </vt:lpstr>
      <vt:lpstr>Activity 2:   Design Challenge:  Camp Cabin</vt:lpstr>
      <vt:lpstr>ACTIVITY 2:   Examples of Animal Shelters</vt:lpstr>
      <vt:lpstr>ACTIVITY 2  Engineering Notes </vt:lpstr>
      <vt:lpstr>PowerPoint Presentation</vt:lpstr>
      <vt:lpstr>Empathy   Biomedical engineers  Prosthesis  Prosthetic</vt:lpstr>
      <vt:lpstr>ACTIVITY 3   Materials Needed </vt:lpstr>
      <vt:lpstr>ACTIVITY 3   Design Challenge:  Elephant Prosthetic </vt:lpstr>
      <vt:lpstr>ACTIVITY 3:   Criteria and Constraints</vt:lpstr>
      <vt:lpstr>ACTIVITY 3   Engineering Notes</vt:lpstr>
      <vt:lpstr>ACTIVITY 3:   Testing the Prosthetic Leg</vt:lpstr>
      <vt:lpstr>Good job completing the Think Like an Engineer activities!  The next step is to do your Take Action Project.  This will complete the Journey and you will have earned your Think Like an Engineer Badge!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Gray, Wil</dc:creator>
  <cp:lastModifiedBy>Amanda Myers</cp:lastModifiedBy>
  <cp:revision>900</cp:revision>
  <cp:lastPrinted>2021-05-06T14:44:51Z</cp:lastPrinted>
  <dcterms:created xsi:type="dcterms:W3CDTF">2021-02-01T16:09:57Z</dcterms:created>
  <dcterms:modified xsi:type="dcterms:W3CDTF">2024-01-16T17:54:59Z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0x01010084A9517E6479EA4E958EF952A5D043F2</vt:lpwstr>
  </property>
  <property fmtid="{D5CDD505-2E9C-101B-9397-08002B2CF9AE}" pid="3" name="Lang">
    <vt:lpwstr>3;#English|306990a2-1c68-4be3-8e3e-fdd9af238ad9</vt:lpwstr>
  </property>
  <property fmtid="{D5CDD505-2E9C-101B-9397-08002B2CF9AE}" pid="4" name="Topic">
    <vt:lpwstr>2;#Marketing|585a1e8d-0482-4e50-81dd-607e4081a084</vt:lpwstr>
  </property>
  <property fmtid="{D5CDD505-2E9C-101B-9397-08002B2CF9AE}" pid="5" name="Program Levels">
    <vt:lpwstr/>
  </property>
  <property fmtid="{D5CDD505-2E9C-101B-9397-08002B2CF9AE}" pid="6" name="Year">
    <vt:lpwstr>160;#2020|34988d27-d44c-4e36-a388-01c80be96d50</vt:lpwstr>
  </property>
  <property fmtid="{D5CDD505-2E9C-101B-9397-08002B2CF9AE}" pid="7" name="News_x0020_Timeliness">
    <vt:lpwstr/>
  </property>
  <property fmtid="{D5CDD505-2E9C-101B-9397-08002B2CF9AE}" pid="8" name="MediaServiceImageTags">
    <vt:lpwstr/>
  </property>
  <property fmtid="{D5CDD505-2E9C-101B-9397-08002B2CF9AE}" pid="9" name="Council">
    <vt:lpwstr/>
  </property>
  <property fmtid="{D5CDD505-2E9C-101B-9397-08002B2CF9AE}" pid="10" name="Audience">
    <vt:lpwstr/>
  </property>
  <property fmtid="{D5CDD505-2E9C-101B-9397-08002B2CF9AE}" pid="11" name="Fiscal Year">
    <vt:lpwstr/>
  </property>
  <property fmtid="{D5CDD505-2E9C-101B-9397-08002B2CF9AE}" pid="12" name="l8195ee9cc5448fd804c18b615eb5250">
    <vt:lpwstr/>
  </property>
  <property fmtid="{D5CDD505-2E9C-101B-9397-08002B2CF9AE}" pid="13" name="News Timeliness">
    <vt:lpwstr/>
  </property>
</Properties>
</file>